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4"/>
  </p:notesMasterIdLst>
  <p:sldIdLst>
    <p:sldId id="256" r:id="rId2"/>
    <p:sldId id="258" r:id="rId3"/>
    <p:sldId id="259" r:id="rId4"/>
    <p:sldId id="265" r:id="rId5"/>
    <p:sldId id="261" r:id="rId6"/>
    <p:sldId id="260" r:id="rId7"/>
    <p:sldId id="262" r:id="rId8"/>
    <p:sldId id="299" r:id="rId9"/>
    <p:sldId id="263" r:id="rId10"/>
    <p:sldId id="264" r:id="rId11"/>
    <p:sldId id="266" r:id="rId12"/>
    <p:sldId id="278" r:id="rId13"/>
  </p:sldIdLst>
  <p:sldSz cx="9144000" cy="5143500" type="screen16x9"/>
  <p:notesSz cx="6858000" cy="9144000"/>
  <p:embeddedFontLst>
    <p:embeddedFont>
      <p:font typeface="Assistant" panose="020B0604020202020204" charset="-79"/>
      <p:regular r:id="rId15"/>
      <p:bold r:id="rId16"/>
    </p:embeddedFont>
    <p:embeddedFont>
      <p:font typeface="Vladimir Script" panose="03050402040407070305" pitchFamily="66" charset="0"/>
      <p:regular r:id="rId17"/>
    </p:embeddedFont>
    <p:embeddedFont>
      <p:font typeface="Rajdhani" panose="020B0604020202020204" charset="0"/>
      <p:regular r:id="rId18"/>
      <p:bold r:id="rId19"/>
    </p:embeddedFont>
    <p:embeddedFont>
      <p:font typeface="Anton" panose="020B0604020202020204" charset="0"/>
      <p:regular r:id="rId20"/>
    </p:embeddedFont>
    <p:embeddedFont>
      <p:font typeface="Bebas Neue" panose="020B0604020202020204" charset="0"/>
      <p:regular r:id="rId21"/>
    </p:embeddedFont>
    <p:embeddedFont>
      <p:font typeface="Bahnschrift Condensed" panose="020B0502040204020203" pitchFamily="34" charset="0"/>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F5C4A7-6951-4081-BBEA-8B51438DE447}">
  <a:tblStyle styleId="{72F5C4A7-6951-4081-BBEA-8B51438DE44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d9ac28ca42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d9ac28ca4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Google Shape;1986;gd9ac28ca42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d9ac28ca4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d9ac28ca4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d9ac28ca4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7b17cf0348_0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7b17cf0348_0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7b17cf0348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7b17cf0348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d9ac28ca4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d9ac28ca4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d9ac28ca42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d9ac28ca42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4315279"/>
            <a:ext cx="5087030" cy="828233"/>
          </a:xfrm>
          <a:custGeom>
            <a:avLst/>
            <a:gdLst/>
            <a:ahLst/>
            <a:cxnLst/>
            <a:rect l="l" t="t" r="r" b="b"/>
            <a:pathLst>
              <a:path w="158796" h="25854" extrusionOk="0">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 name="Google Shape;10;p2"/>
          <p:cNvSpPr/>
          <p:nvPr/>
        </p:nvSpPr>
        <p:spPr>
          <a:xfrm>
            <a:off x="2972999" y="0"/>
            <a:ext cx="4937843" cy="323457"/>
          </a:xfrm>
          <a:custGeom>
            <a:avLst/>
            <a:gdLst/>
            <a:ahLst/>
            <a:cxnLst/>
            <a:rect l="l" t="t" r="r" b="b"/>
            <a:pathLst>
              <a:path w="154139" h="10097" extrusionOk="0">
                <a:moveTo>
                  <a:pt x="0" y="1"/>
                </a:moveTo>
                <a:cubicBezTo>
                  <a:pt x="125" y="117"/>
                  <a:pt x="286" y="134"/>
                  <a:pt x="437" y="170"/>
                </a:cubicBezTo>
                <a:cubicBezTo>
                  <a:pt x="6102" y="1392"/>
                  <a:pt x="11758" y="2641"/>
                  <a:pt x="17423" y="3846"/>
                </a:cubicBezTo>
                <a:cubicBezTo>
                  <a:pt x="22196" y="4863"/>
                  <a:pt x="26995" y="5817"/>
                  <a:pt x="31804" y="6647"/>
                </a:cubicBezTo>
                <a:cubicBezTo>
                  <a:pt x="34757" y="7155"/>
                  <a:pt x="37709" y="7628"/>
                  <a:pt x="40671" y="8038"/>
                </a:cubicBezTo>
                <a:cubicBezTo>
                  <a:pt x="43419" y="8431"/>
                  <a:pt x="46176" y="8761"/>
                  <a:pt x="48941" y="9046"/>
                </a:cubicBezTo>
                <a:cubicBezTo>
                  <a:pt x="52081" y="9377"/>
                  <a:pt x="55221" y="9635"/>
                  <a:pt x="58380" y="9787"/>
                </a:cubicBezTo>
                <a:cubicBezTo>
                  <a:pt x="60458" y="9894"/>
                  <a:pt x="62546" y="9947"/>
                  <a:pt x="64624" y="10028"/>
                </a:cubicBezTo>
                <a:cubicBezTo>
                  <a:pt x="65948" y="10075"/>
                  <a:pt x="67271" y="10096"/>
                  <a:pt x="68594" y="10096"/>
                </a:cubicBezTo>
                <a:cubicBezTo>
                  <a:pt x="72248" y="10096"/>
                  <a:pt x="75899" y="9936"/>
                  <a:pt x="79540" y="9733"/>
                </a:cubicBezTo>
                <a:cubicBezTo>
                  <a:pt x="82877" y="9555"/>
                  <a:pt x="86204" y="9234"/>
                  <a:pt x="89523" y="8850"/>
                </a:cubicBezTo>
                <a:cubicBezTo>
                  <a:pt x="92467" y="8502"/>
                  <a:pt x="95411" y="8092"/>
                  <a:pt x="98337" y="7619"/>
                </a:cubicBezTo>
                <a:cubicBezTo>
                  <a:pt x="101575" y="7111"/>
                  <a:pt x="104823" y="6593"/>
                  <a:pt x="108070" y="6094"/>
                </a:cubicBezTo>
                <a:cubicBezTo>
                  <a:pt x="111076" y="5630"/>
                  <a:pt x="114091" y="5175"/>
                  <a:pt x="117107" y="4729"/>
                </a:cubicBezTo>
                <a:cubicBezTo>
                  <a:pt x="119881" y="4318"/>
                  <a:pt x="122656" y="3926"/>
                  <a:pt x="125430" y="3542"/>
                </a:cubicBezTo>
                <a:cubicBezTo>
                  <a:pt x="128419" y="3132"/>
                  <a:pt x="131416" y="2748"/>
                  <a:pt x="134414" y="2356"/>
                </a:cubicBezTo>
                <a:cubicBezTo>
                  <a:pt x="137251" y="1999"/>
                  <a:pt x="140078" y="1633"/>
                  <a:pt x="142924" y="1303"/>
                </a:cubicBezTo>
                <a:cubicBezTo>
                  <a:pt x="146082" y="937"/>
                  <a:pt x="149249" y="634"/>
                  <a:pt x="152407" y="268"/>
                </a:cubicBezTo>
                <a:cubicBezTo>
                  <a:pt x="152978" y="197"/>
                  <a:pt x="153585" y="259"/>
                  <a:pt x="154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 name="Google Shape;11;p2"/>
          <p:cNvSpPr/>
          <p:nvPr/>
        </p:nvSpPr>
        <p:spPr>
          <a:xfrm>
            <a:off x="0" y="0"/>
            <a:ext cx="1537840" cy="274636"/>
          </a:xfrm>
          <a:custGeom>
            <a:avLst/>
            <a:gdLst/>
            <a:ahLst/>
            <a:cxnLst/>
            <a:rect l="l" t="t" r="r" b="b"/>
            <a:pathLst>
              <a:path w="48005" h="8573" extrusionOk="0">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 name="Google Shape;12;p2"/>
          <p:cNvSpPr/>
          <p:nvPr/>
        </p:nvSpPr>
        <p:spPr>
          <a:xfrm>
            <a:off x="299625" y="3918450"/>
            <a:ext cx="231600" cy="231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13;p2"/>
          <p:cNvCxnSpPr/>
          <p:nvPr/>
        </p:nvCxnSpPr>
        <p:spPr>
          <a:xfrm rot="10800000">
            <a:off x="6266484" y="4771891"/>
            <a:ext cx="1869900" cy="0"/>
          </a:xfrm>
          <a:prstGeom prst="straightConnector1">
            <a:avLst/>
          </a:prstGeom>
          <a:noFill/>
          <a:ln w="9525" cap="flat" cmpd="sng">
            <a:solidFill>
              <a:schemeClr val="lt2"/>
            </a:solidFill>
            <a:prstDash val="dot"/>
            <a:round/>
            <a:headEnd type="none" w="med" len="med"/>
            <a:tailEnd type="none" w="med" len="med"/>
          </a:ln>
        </p:spPr>
      </p:cxnSp>
      <p:cxnSp>
        <p:nvCxnSpPr>
          <p:cNvPr id="14" name="Google Shape;14;p2"/>
          <p:cNvCxnSpPr/>
          <p:nvPr/>
        </p:nvCxnSpPr>
        <p:spPr>
          <a:xfrm rot="10800000">
            <a:off x="5750109" y="4842041"/>
            <a:ext cx="2200800" cy="0"/>
          </a:xfrm>
          <a:prstGeom prst="straightConnector1">
            <a:avLst/>
          </a:prstGeom>
          <a:noFill/>
          <a:ln w="9525" cap="flat" cmpd="sng">
            <a:solidFill>
              <a:schemeClr val="lt2"/>
            </a:solidFill>
            <a:prstDash val="solid"/>
            <a:round/>
            <a:headEnd type="none" w="med" len="med"/>
            <a:tailEnd type="none" w="med" len="med"/>
          </a:ln>
        </p:spPr>
      </p:cxnSp>
      <p:grpSp>
        <p:nvGrpSpPr>
          <p:cNvPr id="15" name="Google Shape;15;p2"/>
          <p:cNvGrpSpPr/>
          <p:nvPr/>
        </p:nvGrpSpPr>
        <p:grpSpPr>
          <a:xfrm>
            <a:off x="786075" y="137775"/>
            <a:ext cx="2432943" cy="323380"/>
            <a:chOff x="1243275" y="57550"/>
            <a:chExt cx="2432943" cy="323380"/>
          </a:xfrm>
        </p:grpSpPr>
        <p:sp>
          <p:nvSpPr>
            <p:cNvPr id="16" name="Google Shape;16;p2"/>
            <p:cNvSpPr/>
            <p:nvPr/>
          </p:nvSpPr>
          <p:spPr>
            <a:xfrm>
              <a:off x="1243275" y="32273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469409"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469409"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469409" y="57550"/>
              <a:ext cx="58200" cy="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243275"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95543"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695543"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921677" y="5755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921677"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921668"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47802"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47793"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370452" y="32273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370443" y="190140"/>
              <a:ext cx="58200" cy="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560402"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560402"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766702"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766702" y="1901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973002" y="32273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2993" y="190140"/>
              <a:ext cx="58200" cy="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199127"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385602"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385593"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618018" y="19014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7950900" y="4531900"/>
            <a:ext cx="480000" cy="4800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txBox="1">
            <a:spLocks noGrp="1"/>
          </p:cNvSpPr>
          <p:nvPr>
            <p:ph type="ctrTitle"/>
          </p:nvPr>
        </p:nvSpPr>
        <p:spPr>
          <a:xfrm>
            <a:off x="4251200" y="859850"/>
            <a:ext cx="4179600" cy="2947800"/>
          </a:xfrm>
          <a:prstGeom prst="rect">
            <a:avLst/>
          </a:prstGeom>
        </p:spPr>
        <p:txBody>
          <a:bodyPr spcFirstLastPara="1" wrap="square" lIns="0" tIns="0" rIns="0" bIns="0" anchor="ctr" anchorCtr="0">
            <a:noAutofit/>
          </a:bodyPr>
          <a:lstStyle>
            <a:lvl1pPr lvl="0" algn="ctr">
              <a:spcBef>
                <a:spcPts val="0"/>
              </a:spcBef>
              <a:spcAft>
                <a:spcPts val="0"/>
              </a:spcAft>
              <a:buSzPts val="6400"/>
              <a:buNone/>
              <a:defRPr sz="6400">
                <a:latin typeface="Anton"/>
                <a:ea typeface="Anton"/>
                <a:cs typeface="Anton"/>
                <a:sym typeface="Anton"/>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2" name="Google Shape;42;p2"/>
          <p:cNvSpPr txBox="1">
            <a:spLocks noGrp="1"/>
          </p:cNvSpPr>
          <p:nvPr>
            <p:ph type="subTitle" idx="1"/>
          </p:nvPr>
        </p:nvSpPr>
        <p:spPr>
          <a:xfrm>
            <a:off x="4251150" y="3807850"/>
            <a:ext cx="4179600" cy="4758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1600"/>
              <a:buNone/>
              <a:defRPr sz="1800">
                <a:latin typeface="Assistant"/>
                <a:ea typeface="Assistant"/>
                <a:cs typeface="Assistant"/>
                <a:sym typeface="Assistan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86"/>
        <p:cNvGrpSpPr/>
        <p:nvPr/>
      </p:nvGrpSpPr>
      <p:grpSpPr>
        <a:xfrm>
          <a:off x="0" y="0"/>
          <a:ext cx="0" cy="0"/>
          <a:chOff x="0" y="0"/>
          <a:chExt cx="0" cy="0"/>
        </a:xfrm>
      </p:grpSpPr>
      <p:sp>
        <p:nvSpPr>
          <p:cNvPr id="687" name="Google Shape;687;p19"/>
          <p:cNvSpPr/>
          <p:nvPr/>
        </p:nvSpPr>
        <p:spPr>
          <a:xfrm flipH="1">
            <a:off x="1233150" y="0"/>
            <a:ext cx="4937843" cy="323457"/>
          </a:xfrm>
          <a:custGeom>
            <a:avLst/>
            <a:gdLst/>
            <a:ahLst/>
            <a:cxnLst/>
            <a:rect l="l" t="t" r="r" b="b"/>
            <a:pathLst>
              <a:path w="154139" h="10097" extrusionOk="0">
                <a:moveTo>
                  <a:pt x="0" y="1"/>
                </a:moveTo>
                <a:cubicBezTo>
                  <a:pt x="125" y="117"/>
                  <a:pt x="286" y="134"/>
                  <a:pt x="437" y="170"/>
                </a:cubicBezTo>
                <a:cubicBezTo>
                  <a:pt x="6102" y="1392"/>
                  <a:pt x="11758" y="2641"/>
                  <a:pt x="17423" y="3846"/>
                </a:cubicBezTo>
                <a:cubicBezTo>
                  <a:pt x="22196" y="4863"/>
                  <a:pt x="26995" y="5817"/>
                  <a:pt x="31804" y="6647"/>
                </a:cubicBezTo>
                <a:cubicBezTo>
                  <a:pt x="34757" y="7155"/>
                  <a:pt x="37709" y="7628"/>
                  <a:pt x="40671" y="8038"/>
                </a:cubicBezTo>
                <a:cubicBezTo>
                  <a:pt x="43419" y="8431"/>
                  <a:pt x="46176" y="8761"/>
                  <a:pt x="48941" y="9046"/>
                </a:cubicBezTo>
                <a:cubicBezTo>
                  <a:pt x="52081" y="9377"/>
                  <a:pt x="55221" y="9635"/>
                  <a:pt x="58380" y="9787"/>
                </a:cubicBezTo>
                <a:cubicBezTo>
                  <a:pt x="60458" y="9894"/>
                  <a:pt x="62546" y="9947"/>
                  <a:pt x="64624" y="10028"/>
                </a:cubicBezTo>
                <a:cubicBezTo>
                  <a:pt x="65948" y="10075"/>
                  <a:pt x="67271" y="10096"/>
                  <a:pt x="68594" y="10096"/>
                </a:cubicBezTo>
                <a:cubicBezTo>
                  <a:pt x="72248" y="10096"/>
                  <a:pt x="75899" y="9936"/>
                  <a:pt x="79540" y="9733"/>
                </a:cubicBezTo>
                <a:cubicBezTo>
                  <a:pt x="82877" y="9555"/>
                  <a:pt x="86204" y="9234"/>
                  <a:pt x="89523" y="8850"/>
                </a:cubicBezTo>
                <a:cubicBezTo>
                  <a:pt x="92467" y="8502"/>
                  <a:pt x="95411" y="8092"/>
                  <a:pt x="98337" y="7619"/>
                </a:cubicBezTo>
                <a:cubicBezTo>
                  <a:pt x="101575" y="7111"/>
                  <a:pt x="104823" y="6593"/>
                  <a:pt x="108070" y="6094"/>
                </a:cubicBezTo>
                <a:cubicBezTo>
                  <a:pt x="111076" y="5630"/>
                  <a:pt x="114091" y="5175"/>
                  <a:pt x="117107" y="4729"/>
                </a:cubicBezTo>
                <a:cubicBezTo>
                  <a:pt x="119881" y="4318"/>
                  <a:pt x="122656" y="3926"/>
                  <a:pt x="125430" y="3542"/>
                </a:cubicBezTo>
                <a:cubicBezTo>
                  <a:pt x="128419" y="3132"/>
                  <a:pt x="131416" y="2748"/>
                  <a:pt x="134414" y="2356"/>
                </a:cubicBezTo>
                <a:cubicBezTo>
                  <a:pt x="137251" y="1999"/>
                  <a:pt x="140078" y="1633"/>
                  <a:pt x="142924" y="1303"/>
                </a:cubicBezTo>
                <a:cubicBezTo>
                  <a:pt x="146082" y="937"/>
                  <a:pt x="149249" y="634"/>
                  <a:pt x="152407" y="268"/>
                </a:cubicBezTo>
                <a:cubicBezTo>
                  <a:pt x="152978" y="197"/>
                  <a:pt x="153585" y="259"/>
                  <a:pt x="154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88" name="Google Shape;688;p19"/>
          <p:cNvSpPr/>
          <p:nvPr/>
        </p:nvSpPr>
        <p:spPr>
          <a:xfrm flipH="1">
            <a:off x="7606151" y="0"/>
            <a:ext cx="1537840" cy="274636"/>
          </a:xfrm>
          <a:custGeom>
            <a:avLst/>
            <a:gdLst/>
            <a:ahLst/>
            <a:cxnLst/>
            <a:rect l="l" t="t" r="r" b="b"/>
            <a:pathLst>
              <a:path w="48005" h="8573" extrusionOk="0">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89" name="Google Shape;689;p19"/>
          <p:cNvSpPr/>
          <p:nvPr/>
        </p:nvSpPr>
        <p:spPr>
          <a:xfrm>
            <a:off x="0" y="4315275"/>
            <a:ext cx="6568597" cy="828233"/>
          </a:xfrm>
          <a:custGeom>
            <a:avLst/>
            <a:gdLst/>
            <a:ahLst/>
            <a:cxnLst/>
            <a:rect l="l" t="t" r="r" b="b"/>
            <a:pathLst>
              <a:path w="158796" h="25854" extrusionOk="0">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90" name="Google Shape;690;p19"/>
          <p:cNvGrpSpPr/>
          <p:nvPr/>
        </p:nvGrpSpPr>
        <p:grpSpPr>
          <a:xfrm>
            <a:off x="643600" y="539400"/>
            <a:ext cx="69500" cy="1789200"/>
            <a:chOff x="643600" y="539400"/>
            <a:chExt cx="69500" cy="1789200"/>
          </a:xfrm>
        </p:grpSpPr>
        <p:cxnSp>
          <p:nvCxnSpPr>
            <p:cNvPr id="691" name="Google Shape;691;p19"/>
            <p:cNvCxnSpPr/>
            <p:nvPr/>
          </p:nvCxnSpPr>
          <p:spPr>
            <a:xfrm>
              <a:off x="713100" y="539400"/>
              <a:ext cx="0" cy="1789200"/>
            </a:xfrm>
            <a:prstGeom prst="straightConnector1">
              <a:avLst/>
            </a:prstGeom>
            <a:noFill/>
            <a:ln w="9525" cap="flat" cmpd="sng">
              <a:solidFill>
                <a:schemeClr val="lt2"/>
              </a:solidFill>
              <a:prstDash val="solid"/>
              <a:round/>
              <a:headEnd type="none" w="med" len="med"/>
              <a:tailEnd type="none" w="med" len="med"/>
            </a:ln>
          </p:spPr>
        </p:cxnSp>
        <p:cxnSp>
          <p:nvCxnSpPr>
            <p:cNvPr id="692" name="Google Shape;692;p19"/>
            <p:cNvCxnSpPr/>
            <p:nvPr/>
          </p:nvCxnSpPr>
          <p:spPr>
            <a:xfrm>
              <a:off x="643600" y="539400"/>
              <a:ext cx="0" cy="1789200"/>
            </a:xfrm>
            <a:prstGeom prst="straightConnector1">
              <a:avLst/>
            </a:prstGeom>
            <a:noFill/>
            <a:ln w="9525" cap="flat" cmpd="sng">
              <a:solidFill>
                <a:schemeClr val="lt2"/>
              </a:solidFill>
              <a:prstDash val="dash"/>
              <a:round/>
              <a:headEnd type="none" w="med" len="med"/>
              <a:tailEnd type="none" w="med" len="med"/>
            </a:ln>
          </p:spPr>
        </p:cxnSp>
      </p:grpSp>
      <p:grpSp>
        <p:nvGrpSpPr>
          <p:cNvPr id="693" name="Google Shape;693;p19"/>
          <p:cNvGrpSpPr/>
          <p:nvPr/>
        </p:nvGrpSpPr>
        <p:grpSpPr>
          <a:xfrm>
            <a:off x="8706800" y="2519600"/>
            <a:ext cx="190200" cy="2075650"/>
            <a:chOff x="8706800" y="2601425"/>
            <a:chExt cx="190200" cy="2075650"/>
          </a:xfrm>
        </p:grpSpPr>
        <p:sp>
          <p:nvSpPr>
            <p:cNvPr id="694" name="Google Shape;694;p19"/>
            <p:cNvSpPr/>
            <p:nvPr/>
          </p:nvSpPr>
          <p:spPr>
            <a:xfrm>
              <a:off x="8706800" y="2601425"/>
              <a:ext cx="190200" cy="1902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9"/>
            <p:cNvSpPr/>
            <p:nvPr/>
          </p:nvSpPr>
          <p:spPr>
            <a:xfrm>
              <a:off x="8706800" y="2870775"/>
              <a:ext cx="190200" cy="1902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9"/>
            <p:cNvSpPr/>
            <p:nvPr/>
          </p:nvSpPr>
          <p:spPr>
            <a:xfrm>
              <a:off x="8706800" y="3140125"/>
              <a:ext cx="190200" cy="190200"/>
            </a:xfrm>
            <a:prstGeom prst="mathMultiply">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9"/>
            <p:cNvSpPr/>
            <p:nvPr/>
          </p:nvSpPr>
          <p:spPr>
            <a:xfrm>
              <a:off x="8706800" y="3678825"/>
              <a:ext cx="190200" cy="1902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9"/>
            <p:cNvSpPr/>
            <p:nvPr/>
          </p:nvSpPr>
          <p:spPr>
            <a:xfrm>
              <a:off x="8706800" y="4217525"/>
              <a:ext cx="190200" cy="1902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9"/>
            <p:cNvSpPr/>
            <p:nvPr/>
          </p:nvSpPr>
          <p:spPr>
            <a:xfrm>
              <a:off x="8706800" y="4486875"/>
              <a:ext cx="190200" cy="190200"/>
            </a:xfrm>
            <a:prstGeom prst="mathMultiply">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 name="Google Shape;700;p19"/>
          <p:cNvSpPr/>
          <p:nvPr/>
        </p:nvSpPr>
        <p:spPr>
          <a:xfrm>
            <a:off x="7492225" y="4758900"/>
            <a:ext cx="310800" cy="310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9"/>
          <p:cNvSpPr/>
          <p:nvPr/>
        </p:nvSpPr>
        <p:spPr>
          <a:xfrm>
            <a:off x="6804975" y="156000"/>
            <a:ext cx="213600" cy="21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 name="Google Shape;702;p19"/>
          <p:cNvGrpSpPr/>
          <p:nvPr/>
        </p:nvGrpSpPr>
        <p:grpSpPr>
          <a:xfrm>
            <a:off x="8317958" y="862237"/>
            <a:ext cx="518965" cy="518597"/>
            <a:chOff x="3285550" y="1349075"/>
            <a:chExt cx="496475" cy="496075"/>
          </a:xfrm>
        </p:grpSpPr>
        <p:sp>
          <p:nvSpPr>
            <p:cNvPr id="703" name="Google Shape;703;p19"/>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9"/>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9"/>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9"/>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9"/>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9"/>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9"/>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9"/>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9"/>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9"/>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9"/>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9"/>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9"/>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9"/>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9"/>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9"/>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 name="Google Shape;719;p19"/>
          <p:cNvSpPr/>
          <p:nvPr/>
        </p:nvSpPr>
        <p:spPr>
          <a:xfrm>
            <a:off x="112675" y="2867800"/>
            <a:ext cx="213600" cy="213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9"/>
          <p:cNvSpPr txBox="1">
            <a:spLocks noGrp="1"/>
          </p:cNvSpPr>
          <p:nvPr>
            <p:ph type="title"/>
          </p:nvPr>
        </p:nvSpPr>
        <p:spPr>
          <a:xfrm>
            <a:off x="720000" y="539400"/>
            <a:ext cx="7704000" cy="478200"/>
          </a:xfrm>
          <a:prstGeom prst="rect">
            <a:avLst/>
          </a:prstGeom>
        </p:spPr>
        <p:txBody>
          <a:bodyPr spcFirstLastPara="1" wrap="square" lIns="0" tIns="0" rIns="0" bIns="0"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21" name="Google Shape;721;p19"/>
          <p:cNvSpPr txBox="1">
            <a:spLocks noGrp="1"/>
          </p:cNvSpPr>
          <p:nvPr>
            <p:ph type="title" idx="2"/>
          </p:nvPr>
        </p:nvSpPr>
        <p:spPr>
          <a:xfrm>
            <a:off x="720000" y="2710750"/>
            <a:ext cx="2305500" cy="527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22" name="Google Shape;722;p19"/>
          <p:cNvSpPr txBox="1">
            <a:spLocks noGrp="1"/>
          </p:cNvSpPr>
          <p:nvPr>
            <p:ph type="subTitle" idx="1"/>
          </p:nvPr>
        </p:nvSpPr>
        <p:spPr>
          <a:xfrm>
            <a:off x="720000" y="3238450"/>
            <a:ext cx="2305500" cy="801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723" name="Google Shape;723;p19"/>
          <p:cNvSpPr txBox="1">
            <a:spLocks noGrp="1"/>
          </p:cNvSpPr>
          <p:nvPr>
            <p:ph type="title" idx="3"/>
          </p:nvPr>
        </p:nvSpPr>
        <p:spPr>
          <a:xfrm>
            <a:off x="3419218" y="2710750"/>
            <a:ext cx="2305500" cy="527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24" name="Google Shape;724;p19"/>
          <p:cNvSpPr txBox="1">
            <a:spLocks noGrp="1"/>
          </p:cNvSpPr>
          <p:nvPr>
            <p:ph type="subTitle" idx="4"/>
          </p:nvPr>
        </p:nvSpPr>
        <p:spPr>
          <a:xfrm>
            <a:off x="3419221" y="3238450"/>
            <a:ext cx="2305500" cy="801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725" name="Google Shape;725;p19"/>
          <p:cNvSpPr txBox="1">
            <a:spLocks noGrp="1"/>
          </p:cNvSpPr>
          <p:nvPr>
            <p:ph type="title" idx="5"/>
          </p:nvPr>
        </p:nvSpPr>
        <p:spPr>
          <a:xfrm>
            <a:off x="6118444" y="2710750"/>
            <a:ext cx="2305500" cy="527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26" name="Google Shape;726;p19"/>
          <p:cNvSpPr txBox="1">
            <a:spLocks noGrp="1"/>
          </p:cNvSpPr>
          <p:nvPr>
            <p:ph type="subTitle" idx="6"/>
          </p:nvPr>
        </p:nvSpPr>
        <p:spPr>
          <a:xfrm>
            <a:off x="6118450" y="3238450"/>
            <a:ext cx="2305500" cy="801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727"/>
        <p:cNvGrpSpPr/>
        <p:nvPr/>
      </p:nvGrpSpPr>
      <p:grpSpPr>
        <a:xfrm>
          <a:off x="0" y="0"/>
          <a:ext cx="0" cy="0"/>
          <a:chOff x="0" y="0"/>
          <a:chExt cx="0" cy="0"/>
        </a:xfrm>
      </p:grpSpPr>
      <p:sp>
        <p:nvSpPr>
          <p:cNvPr id="728" name="Google Shape;728;p20"/>
          <p:cNvSpPr/>
          <p:nvPr/>
        </p:nvSpPr>
        <p:spPr>
          <a:xfrm>
            <a:off x="0" y="4315279"/>
            <a:ext cx="5087030" cy="828233"/>
          </a:xfrm>
          <a:custGeom>
            <a:avLst/>
            <a:gdLst/>
            <a:ahLst/>
            <a:cxnLst/>
            <a:rect l="l" t="t" r="r" b="b"/>
            <a:pathLst>
              <a:path w="158796" h="25854" extrusionOk="0">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29" name="Google Shape;729;p20"/>
          <p:cNvSpPr/>
          <p:nvPr/>
        </p:nvSpPr>
        <p:spPr>
          <a:xfrm rot="10800000">
            <a:off x="7366325" y="4826066"/>
            <a:ext cx="1777505" cy="317437"/>
          </a:xfrm>
          <a:custGeom>
            <a:avLst/>
            <a:gdLst/>
            <a:ahLst/>
            <a:cxnLst/>
            <a:rect l="l" t="t" r="r" b="b"/>
            <a:pathLst>
              <a:path w="48005" h="8573" extrusionOk="0">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30" name="Google Shape;730;p20"/>
          <p:cNvSpPr/>
          <p:nvPr/>
        </p:nvSpPr>
        <p:spPr>
          <a:xfrm rot="10800000" flipH="1">
            <a:off x="-12" y="4"/>
            <a:ext cx="5087030" cy="828233"/>
          </a:xfrm>
          <a:custGeom>
            <a:avLst/>
            <a:gdLst/>
            <a:ahLst/>
            <a:cxnLst/>
            <a:rect l="l" t="t" r="r" b="b"/>
            <a:pathLst>
              <a:path w="158796" h="25854" extrusionOk="0">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31" name="Google Shape;731;p20"/>
          <p:cNvSpPr/>
          <p:nvPr/>
        </p:nvSpPr>
        <p:spPr>
          <a:xfrm>
            <a:off x="981700" y="944525"/>
            <a:ext cx="303000" cy="30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0"/>
          <p:cNvSpPr/>
          <p:nvPr/>
        </p:nvSpPr>
        <p:spPr>
          <a:xfrm>
            <a:off x="6032275" y="4662225"/>
            <a:ext cx="368100" cy="3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 name="Google Shape;733;p20"/>
          <p:cNvGrpSpPr/>
          <p:nvPr/>
        </p:nvGrpSpPr>
        <p:grpSpPr>
          <a:xfrm>
            <a:off x="7427421" y="322227"/>
            <a:ext cx="716617" cy="434341"/>
            <a:chOff x="7867315" y="323427"/>
            <a:chExt cx="884931" cy="536356"/>
          </a:xfrm>
        </p:grpSpPr>
        <p:grpSp>
          <p:nvGrpSpPr>
            <p:cNvPr id="734" name="Google Shape;734;p20"/>
            <p:cNvGrpSpPr/>
            <p:nvPr/>
          </p:nvGrpSpPr>
          <p:grpSpPr>
            <a:xfrm flipH="1">
              <a:off x="7867315" y="323427"/>
              <a:ext cx="536838" cy="536356"/>
              <a:chOff x="3285550" y="1349075"/>
              <a:chExt cx="496475" cy="496075"/>
            </a:xfrm>
          </p:grpSpPr>
          <p:sp>
            <p:nvSpPr>
              <p:cNvPr id="735" name="Google Shape;735;p20"/>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0"/>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0"/>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0"/>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0"/>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0"/>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0"/>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0"/>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0"/>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0"/>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0"/>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0"/>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0"/>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0"/>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0"/>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0"/>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20"/>
            <p:cNvGrpSpPr/>
            <p:nvPr/>
          </p:nvGrpSpPr>
          <p:grpSpPr>
            <a:xfrm flipH="1">
              <a:off x="8215408" y="323427"/>
              <a:ext cx="536838" cy="536356"/>
              <a:chOff x="3285550" y="1349075"/>
              <a:chExt cx="496475" cy="496075"/>
            </a:xfrm>
          </p:grpSpPr>
          <p:sp>
            <p:nvSpPr>
              <p:cNvPr id="752" name="Google Shape;752;p20"/>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0"/>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0"/>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0"/>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0"/>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0"/>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0"/>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0"/>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0"/>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0"/>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0"/>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0"/>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0"/>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0"/>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0"/>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0"/>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8" name="Google Shape;768;p20"/>
          <p:cNvSpPr/>
          <p:nvPr/>
        </p:nvSpPr>
        <p:spPr>
          <a:xfrm>
            <a:off x="8712875" y="3874575"/>
            <a:ext cx="177900" cy="177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0"/>
          <p:cNvSpPr/>
          <p:nvPr/>
        </p:nvSpPr>
        <p:spPr>
          <a:xfrm>
            <a:off x="262000" y="2760575"/>
            <a:ext cx="177900" cy="177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0"/>
          <p:cNvSpPr txBox="1">
            <a:spLocks noGrp="1"/>
          </p:cNvSpPr>
          <p:nvPr>
            <p:ph type="title"/>
          </p:nvPr>
        </p:nvSpPr>
        <p:spPr>
          <a:xfrm>
            <a:off x="720000" y="539400"/>
            <a:ext cx="7704000" cy="478200"/>
          </a:xfrm>
          <a:prstGeom prst="rect">
            <a:avLst/>
          </a:prstGeom>
        </p:spPr>
        <p:txBody>
          <a:bodyPr spcFirstLastPara="1" wrap="square" lIns="0" tIns="0" rIns="0" bIns="0"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1" name="Google Shape;771;p20"/>
          <p:cNvSpPr txBox="1">
            <a:spLocks noGrp="1"/>
          </p:cNvSpPr>
          <p:nvPr>
            <p:ph type="title" idx="2"/>
          </p:nvPr>
        </p:nvSpPr>
        <p:spPr>
          <a:xfrm>
            <a:off x="720000" y="1734925"/>
            <a:ext cx="1978200" cy="369600"/>
          </a:xfrm>
          <a:prstGeom prst="rect">
            <a:avLst/>
          </a:prstGeom>
        </p:spPr>
        <p:txBody>
          <a:bodyPr spcFirstLastPara="1" wrap="square" lIns="0" tIns="0" rIns="0" bIns="0"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72" name="Google Shape;772;p20"/>
          <p:cNvSpPr txBox="1">
            <a:spLocks noGrp="1"/>
          </p:cNvSpPr>
          <p:nvPr>
            <p:ph type="subTitle" idx="1"/>
          </p:nvPr>
        </p:nvSpPr>
        <p:spPr>
          <a:xfrm>
            <a:off x="720000" y="2104525"/>
            <a:ext cx="1978200" cy="665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773" name="Google Shape;773;p20"/>
          <p:cNvSpPr txBox="1">
            <a:spLocks noGrp="1"/>
          </p:cNvSpPr>
          <p:nvPr>
            <p:ph type="title" idx="3"/>
          </p:nvPr>
        </p:nvSpPr>
        <p:spPr>
          <a:xfrm>
            <a:off x="6452704" y="1734925"/>
            <a:ext cx="1978200" cy="369600"/>
          </a:xfrm>
          <a:prstGeom prst="rect">
            <a:avLst/>
          </a:prstGeom>
        </p:spPr>
        <p:txBody>
          <a:bodyPr spcFirstLastPara="1" wrap="square" lIns="0" tIns="0" rIns="0" bIns="0" anchor="ctr"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74" name="Google Shape;774;p20"/>
          <p:cNvSpPr txBox="1">
            <a:spLocks noGrp="1"/>
          </p:cNvSpPr>
          <p:nvPr>
            <p:ph type="subTitle" idx="4"/>
          </p:nvPr>
        </p:nvSpPr>
        <p:spPr>
          <a:xfrm>
            <a:off x="6452704" y="2104525"/>
            <a:ext cx="1978200" cy="665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775" name="Google Shape;775;p20"/>
          <p:cNvSpPr txBox="1">
            <a:spLocks noGrp="1"/>
          </p:cNvSpPr>
          <p:nvPr>
            <p:ph type="title" idx="5"/>
          </p:nvPr>
        </p:nvSpPr>
        <p:spPr>
          <a:xfrm>
            <a:off x="720000" y="3168325"/>
            <a:ext cx="1978200" cy="369600"/>
          </a:xfrm>
          <a:prstGeom prst="rect">
            <a:avLst/>
          </a:prstGeom>
        </p:spPr>
        <p:txBody>
          <a:bodyPr spcFirstLastPara="1" wrap="square" lIns="0" tIns="0" rIns="0" bIns="0"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76" name="Google Shape;776;p20"/>
          <p:cNvSpPr txBox="1">
            <a:spLocks noGrp="1"/>
          </p:cNvSpPr>
          <p:nvPr>
            <p:ph type="subTitle" idx="6"/>
          </p:nvPr>
        </p:nvSpPr>
        <p:spPr>
          <a:xfrm>
            <a:off x="720000" y="3537925"/>
            <a:ext cx="1978200" cy="665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777" name="Google Shape;777;p20"/>
          <p:cNvSpPr txBox="1">
            <a:spLocks noGrp="1"/>
          </p:cNvSpPr>
          <p:nvPr>
            <p:ph type="title" idx="7"/>
          </p:nvPr>
        </p:nvSpPr>
        <p:spPr>
          <a:xfrm>
            <a:off x="6452704" y="3168325"/>
            <a:ext cx="1978200" cy="369600"/>
          </a:xfrm>
          <a:prstGeom prst="rect">
            <a:avLst/>
          </a:prstGeom>
        </p:spPr>
        <p:txBody>
          <a:bodyPr spcFirstLastPara="1" wrap="square" lIns="0" tIns="0" rIns="0" bIns="0" anchor="ctr"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78" name="Google Shape;778;p20"/>
          <p:cNvSpPr txBox="1">
            <a:spLocks noGrp="1"/>
          </p:cNvSpPr>
          <p:nvPr>
            <p:ph type="subTitle" idx="8"/>
          </p:nvPr>
        </p:nvSpPr>
        <p:spPr>
          <a:xfrm>
            <a:off x="6452704" y="3537925"/>
            <a:ext cx="1978200" cy="665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grpSp>
        <p:nvGrpSpPr>
          <p:cNvPr id="779" name="Google Shape;779;p20"/>
          <p:cNvGrpSpPr/>
          <p:nvPr/>
        </p:nvGrpSpPr>
        <p:grpSpPr>
          <a:xfrm>
            <a:off x="8706800" y="539400"/>
            <a:ext cx="190200" cy="1267600"/>
            <a:chOff x="8706800" y="2601425"/>
            <a:chExt cx="190200" cy="1267600"/>
          </a:xfrm>
        </p:grpSpPr>
        <p:sp>
          <p:nvSpPr>
            <p:cNvPr id="780" name="Google Shape;780;p20"/>
            <p:cNvSpPr/>
            <p:nvPr/>
          </p:nvSpPr>
          <p:spPr>
            <a:xfrm>
              <a:off x="8706800" y="2601425"/>
              <a:ext cx="190200" cy="1902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0"/>
            <p:cNvSpPr/>
            <p:nvPr/>
          </p:nvSpPr>
          <p:spPr>
            <a:xfrm>
              <a:off x="8706800" y="2870775"/>
              <a:ext cx="190200" cy="1902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0"/>
            <p:cNvSpPr/>
            <p:nvPr/>
          </p:nvSpPr>
          <p:spPr>
            <a:xfrm>
              <a:off x="8706800" y="3140125"/>
              <a:ext cx="190200" cy="190200"/>
            </a:xfrm>
            <a:prstGeom prst="mathMultiply">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0"/>
            <p:cNvSpPr/>
            <p:nvPr/>
          </p:nvSpPr>
          <p:spPr>
            <a:xfrm>
              <a:off x="8706800" y="3678825"/>
              <a:ext cx="190200" cy="1902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20"/>
          <p:cNvGrpSpPr/>
          <p:nvPr/>
        </p:nvGrpSpPr>
        <p:grpSpPr>
          <a:xfrm>
            <a:off x="255850" y="2205025"/>
            <a:ext cx="190200" cy="459550"/>
            <a:chOff x="255850" y="4217525"/>
            <a:chExt cx="190200" cy="459550"/>
          </a:xfrm>
        </p:grpSpPr>
        <p:sp>
          <p:nvSpPr>
            <p:cNvPr id="785" name="Google Shape;785;p20"/>
            <p:cNvSpPr/>
            <p:nvPr/>
          </p:nvSpPr>
          <p:spPr>
            <a:xfrm>
              <a:off x="255850" y="4486875"/>
              <a:ext cx="190200" cy="190200"/>
            </a:xfrm>
            <a:prstGeom prst="mathMultiply">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0"/>
            <p:cNvSpPr/>
            <p:nvPr/>
          </p:nvSpPr>
          <p:spPr>
            <a:xfrm>
              <a:off x="255850" y="4217525"/>
              <a:ext cx="190200" cy="1902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910"/>
        <p:cNvGrpSpPr/>
        <p:nvPr/>
      </p:nvGrpSpPr>
      <p:grpSpPr>
        <a:xfrm>
          <a:off x="0" y="0"/>
          <a:ext cx="0" cy="0"/>
          <a:chOff x="0" y="0"/>
          <a:chExt cx="0" cy="0"/>
        </a:xfrm>
      </p:grpSpPr>
      <p:sp>
        <p:nvSpPr>
          <p:cNvPr id="911" name="Google Shape;911;p23"/>
          <p:cNvSpPr txBox="1"/>
          <p:nvPr/>
        </p:nvSpPr>
        <p:spPr>
          <a:xfrm>
            <a:off x="720000" y="3529200"/>
            <a:ext cx="3000000" cy="615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200">
                <a:solidFill>
                  <a:schemeClr val="lt2"/>
                </a:solidFill>
                <a:latin typeface="Assistant"/>
                <a:ea typeface="Assistant"/>
                <a:cs typeface="Assistant"/>
                <a:sym typeface="Assistant"/>
              </a:rPr>
              <a:t>CREDITS: This presentation template was created by </a:t>
            </a:r>
            <a:r>
              <a:rPr lang="en" sz="1200" b="1">
                <a:solidFill>
                  <a:schemeClr val="dk1"/>
                </a:solidFill>
                <a:uFill>
                  <a:noFill/>
                </a:uFill>
                <a:latin typeface="Assistant"/>
                <a:ea typeface="Assistant"/>
                <a:cs typeface="Assistant"/>
                <a:sym typeface="Assistant"/>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lt2"/>
                </a:solidFill>
                <a:latin typeface="Assistant"/>
                <a:ea typeface="Assistant"/>
                <a:cs typeface="Assistant"/>
                <a:sym typeface="Assistant"/>
              </a:rPr>
              <a:t>, including icons by </a:t>
            </a:r>
            <a:r>
              <a:rPr lang="en" sz="1200" b="1">
                <a:solidFill>
                  <a:schemeClr val="dk1"/>
                </a:solidFill>
                <a:uFill>
                  <a:noFill/>
                </a:uFill>
                <a:latin typeface="Assistant"/>
                <a:ea typeface="Assistant"/>
                <a:cs typeface="Assistant"/>
                <a:sym typeface="Assistant"/>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chemeClr val="lt2"/>
                </a:solidFill>
                <a:latin typeface="Assistant"/>
                <a:ea typeface="Assistant"/>
                <a:cs typeface="Assistant"/>
                <a:sym typeface="Assistant"/>
              </a:rPr>
              <a:t> and infographics &amp; images by </a:t>
            </a:r>
            <a:r>
              <a:rPr lang="en" sz="1200" b="1">
                <a:solidFill>
                  <a:schemeClr val="dk1"/>
                </a:solidFill>
                <a:uFill>
                  <a:noFill/>
                </a:uFill>
                <a:latin typeface="Assistant"/>
                <a:ea typeface="Assistant"/>
                <a:cs typeface="Assistant"/>
                <a:sym typeface="Assistant"/>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200" b="1">
              <a:solidFill>
                <a:schemeClr val="dk1"/>
              </a:solidFill>
              <a:latin typeface="Assistant"/>
              <a:ea typeface="Assistant"/>
              <a:cs typeface="Assistant"/>
              <a:sym typeface="Assistant"/>
            </a:endParaRPr>
          </a:p>
        </p:txBody>
      </p:sp>
      <p:sp>
        <p:nvSpPr>
          <p:cNvPr id="912" name="Google Shape;912;p23"/>
          <p:cNvSpPr/>
          <p:nvPr/>
        </p:nvSpPr>
        <p:spPr>
          <a:xfrm flipH="1">
            <a:off x="4056969" y="4315279"/>
            <a:ext cx="5087030" cy="828233"/>
          </a:xfrm>
          <a:custGeom>
            <a:avLst/>
            <a:gdLst/>
            <a:ahLst/>
            <a:cxnLst/>
            <a:rect l="l" t="t" r="r" b="b"/>
            <a:pathLst>
              <a:path w="158796" h="25854" extrusionOk="0">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3" name="Google Shape;913;p23"/>
          <p:cNvSpPr/>
          <p:nvPr/>
        </p:nvSpPr>
        <p:spPr>
          <a:xfrm flipH="1">
            <a:off x="1233157" y="0"/>
            <a:ext cx="4937843" cy="323457"/>
          </a:xfrm>
          <a:custGeom>
            <a:avLst/>
            <a:gdLst/>
            <a:ahLst/>
            <a:cxnLst/>
            <a:rect l="l" t="t" r="r" b="b"/>
            <a:pathLst>
              <a:path w="154139" h="10097" extrusionOk="0">
                <a:moveTo>
                  <a:pt x="0" y="1"/>
                </a:moveTo>
                <a:cubicBezTo>
                  <a:pt x="125" y="117"/>
                  <a:pt x="286" y="134"/>
                  <a:pt x="437" y="170"/>
                </a:cubicBezTo>
                <a:cubicBezTo>
                  <a:pt x="6102" y="1392"/>
                  <a:pt x="11758" y="2641"/>
                  <a:pt x="17423" y="3846"/>
                </a:cubicBezTo>
                <a:cubicBezTo>
                  <a:pt x="22196" y="4863"/>
                  <a:pt x="26995" y="5817"/>
                  <a:pt x="31804" y="6647"/>
                </a:cubicBezTo>
                <a:cubicBezTo>
                  <a:pt x="34757" y="7155"/>
                  <a:pt x="37709" y="7628"/>
                  <a:pt x="40671" y="8038"/>
                </a:cubicBezTo>
                <a:cubicBezTo>
                  <a:pt x="43419" y="8431"/>
                  <a:pt x="46176" y="8761"/>
                  <a:pt x="48941" y="9046"/>
                </a:cubicBezTo>
                <a:cubicBezTo>
                  <a:pt x="52081" y="9377"/>
                  <a:pt x="55221" y="9635"/>
                  <a:pt x="58380" y="9787"/>
                </a:cubicBezTo>
                <a:cubicBezTo>
                  <a:pt x="60458" y="9894"/>
                  <a:pt x="62546" y="9947"/>
                  <a:pt x="64624" y="10028"/>
                </a:cubicBezTo>
                <a:cubicBezTo>
                  <a:pt x="65948" y="10075"/>
                  <a:pt x="67271" y="10096"/>
                  <a:pt x="68594" y="10096"/>
                </a:cubicBezTo>
                <a:cubicBezTo>
                  <a:pt x="72248" y="10096"/>
                  <a:pt x="75899" y="9936"/>
                  <a:pt x="79540" y="9733"/>
                </a:cubicBezTo>
                <a:cubicBezTo>
                  <a:pt x="82877" y="9555"/>
                  <a:pt x="86204" y="9234"/>
                  <a:pt x="89523" y="8850"/>
                </a:cubicBezTo>
                <a:cubicBezTo>
                  <a:pt x="92467" y="8502"/>
                  <a:pt x="95411" y="8092"/>
                  <a:pt x="98337" y="7619"/>
                </a:cubicBezTo>
                <a:cubicBezTo>
                  <a:pt x="101575" y="7111"/>
                  <a:pt x="104823" y="6593"/>
                  <a:pt x="108070" y="6094"/>
                </a:cubicBezTo>
                <a:cubicBezTo>
                  <a:pt x="111076" y="5630"/>
                  <a:pt x="114091" y="5175"/>
                  <a:pt x="117107" y="4729"/>
                </a:cubicBezTo>
                <a:cubicBezTo>
                  <a:pt x="119881" y="4318"/>
                  <a:pt x="122656" y="3926"/>
                  <a:pt x="125430" y="3542"/>
                </a:cubicBezTo>
                <a:cubicBezTo>
                  <a:pt x="128419" y="3132"/>
                  <a:pt x="131416" y="2748"/>
                  <a:pt x="134414" y="2356"/>
                </a:cubicBezTo>
                <a:cubicBezTo>
                  <a:pt x="137251" y="1999"/>
                  <a:pt x="140078" y="1633"/>
                  <a:pt x="142924" y="1303"/>
                </a:cubicBezTo>
                <a:cubicBezTo>
                  <a:pt x="146082" y="937"/>
                  <a:pt x="149249" y="634"/>
                  <a:pt x="152407" y="268"/>
                </a:cubicBezTo>
                <a:cubicBezTo>
                  <a:pt x="152978" y="197"/>
                  <a:pt x="153585" y="259"/>
                  <a:pt x="154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4" name="Google Shape;914;p23"/>
          <p:cNvSpPr/>
          <p:nvPr/>
        </p:nvSpPr>
        <p:spPr>
          <a:xfrm flipH="1">
            <a:off x="7606159" y="0"/>
            <a:ext cx="1537840" cy="274636"/>
          </a:xfrm>
          <a:custGeom>
            <a:avLst/>
            <a:gdLst/>
            <a:ahLst/>
            <a:cxnLst/>
            <a:rect l="l" t="t" r="r" b="b"/>
            <a:pathLst>
              <a:path w="48005" h="8573" extrusionOk="0">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5" name="Google Shape;915;p23"/>
          <p:cNvSpPr/>
          <p:nvPr/>
        </p:nvSpPr>
        <p:spPr>
          <a:xfrm flipH="1">
            <a:off x="8669536" y="3232650"/>
            <a:ext cx="231600" cy="231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6" name="Google Shape;916;p23"/>
          <p:cNvGrpSpPr/>
          <p:nvPr/>
        </p:nvGrpSpPr>
        <p:grpSpPr>
          <a:xfrm flipH="1">
            <a:off x="5924981" y="137775"/>
            <a:ext cx="2432943" cy="323380"/>
            <a:chOff x="1243275" y="57550"/>
            <a:chExt cx="2432943" cy="323380"/>
          </a:xfrm>
        </p:grpSpPr>
        <p:sp>
          <p:nvSpPr>
            <p:cNvPr id="917" name="Google Shape;917;p23"/>
            <p:cNvSpPr/>
            <p:nvPr/>
          </p:nvSpPr>
          <p:spPr>
            <a:xfrm>
              <a:off x="1243275" y="32273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3"/>
            <p:cNvSpPr/>
            <p:nvPr/>
          </p:nvSpPr>
          <p:spPr>
            <a:xfrm>
              <a:off x="1469409"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3"/>
            <p:cNvSpPr/>
            <p:nvPr/>
          </p:nvSpPr>
          <p:spPr>
            <a:xfrm>
              <a:off x="1469409"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3"/>
            <p:cNvSpPr/>
            <p:nvPr/>
          </p:nvSpPr>
          <p:spPr>
            <a:xfrm>
              <a:off x="1469409" y="57550"/>
              <a:ext cx="58200" cy="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3"/>
            <p:cNvSpPr/>
            <p:nvPr/>
          </p:nvSpPr>
          <p:spPr>
            <a:xfrm>
              <a:off x="1243275"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3"/>
            <p:cNvSpPr/>
            <p:nvPr/>
          </p:nvSpPr>
          <p:spPr>
            <a:xfrm>
              <a:off x="1695543"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3"/>
            <p:cNvSpPr/>
            <p:nvPr/>
          </p:nvSpPr>
          <p:spPr>
            <a:xfrm>
              <a:off x="1695543"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3"/>
            <p:cNvSpPr/>
            <p:nvPr/>
          </p:nvSpPr>
          <p:spPr>
            <a:xfrm>
              <a:off x="1921677" y="5755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3"/>
            <p:cNvSpPr/>
            <p:nvPr/>
          </p:nvSpPr>
          <p:spPr>
            <a:xfrm>
              <a:off x="1921677"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3"/>
            <p:cNvSpPr/>
            <p:nvPr/>
          </p:nvSpPr>
          <p:spPr>
            <a:xfrm>
              <a:off x="1921668"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3"/>
            <p:cNvSpPr/>
            <p:nvPr/>
          </p:nvSpPr>
          <p:spPr>
            <a:xfrm>
              <a:off x="2147802"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3"/>
            <p:cNvSpPr/>
            <p:nvPr/>
          </p:nvSpPr>
          <p:spPr>
            <a:xfrm>
              <a:off x="2147793"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3"/>
            <p:cNvSpPr/>
            <p:nvPr/>
          </p:nvSpPr>
          <p:spPr>
            <a:xfrm>
              <a:off x="2370452" y="32273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3"/>
            <p:cNvSpPr/>
            <p:nvPr/>
          </p:nvSpPr>
          <p:spPr>
            <a:xfrm>
              <a:off x="2370443" y="190140"/>
              <a:ext cx="58200" cy="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3"/>
            <p:cNvSpPr/>
            <p:nvPr/>
          </p:nvSpPr>
          <p:spPr>
            <a:xfrm>
              <a:off x="2560402"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3"/>
            <p:cNvSpPr/>
            <p:nvPr/>
          </p:nvSpPr>
          <p:spPr>
            <a:xfrm>
              <a:off x="2560402"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3"/>
            <p:cNvSpPr/>
            <p:nvPr/>
          </p:nvSpPr>
          <p:spPr>
            <a:xfrm>
              <a:off x="2766702"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3"/>
            <p:cNvSpPr/>
            <p:nvPr/>
          </p:nvSpPr>
          <p:spPr>
            <a:xfrm>
              <a:off x="2766702" y="1901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3"/>
            <p:cNvSpPr/>
            <p:nvPr/>
          </p:nvSpPr>
          <p:spPr>
            <a:xfrm>
              <a:off x="2973002" y="32273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3"/>
            <p:cNvSpPr/>
            <p:nvPr/>
          </p:nvSpPr>
          <p:spPr>
            <a:xfrm>
              <a:off x="2972993" y="190140"/>
              <a:ext cx="58200" cy="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3"/>
            <p:cNvSpPr/>
            <p:nvPr/>
          </p:nvSpPr>
          <p:spPr>
            <a:xfrm>
              <a:off x="3199127"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3"/>
            <p:cNvSpPr/>
            <p:nvPr/>
          </p:nvSpPr>
          <p:spPr>
            <a:xfrm>
              <a:off x="3385602"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3"/>
            <p:cNvSpPr/>
            <p:nvPr/>
          </p:nvSpPr>
          <p:spPr>
            <a:xfrm>
              <a:off x="3385593"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3"/>
            <p:cNvSpPr/>
            <p:nvPr/>
          </p:nvSpPr>
          <p:spPr>
            <a:xfrm>
              <a:off x="3618018" y="19014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23"/>
          <p:cNvGrpSpPr/>
          <p:nvPr/>
        </p:nvGrpSpPr>
        <p:grpSpPr>
          <a:xfrm rot="5400000">
            <a:off x="8048914" y="2369959"/>
            <a:ext cx="1472837" cy="118070"/>
            <a:chOff x="360600" y="4817825"/>
            <a:chExt cx="2219800" cy="125700"/>
          </a:xfrm>
        </p:grpSpPr>
        <p:sp>
          <p:nvSpPr>
            <p:cNvPr id="942" name="Google Shape;942;p23"/>
            <p:cNvSpPr/>
            <p:nvPr/>
          </p:nvSpPr>
          <p:spPr>
            <a:xfrm rot="5400000">
              <a:off x="1594450" y="4826375"/>
              <a:ext cx="125700" cy="1086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3"/>
            <p:cNvSpPr/>
            <p:nvPr/>
          </p:nvSpPr>
          <p:spPr>
            <a:xfrm rot="5400000">
              <a:off x="18116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3"/>
            <p:cNvSpPr/>
            <p:nvPr/>
          </p:nvSpPr>
          <p:spPr>
            <a:xfrm rot="5400000">
              <a:off x="20288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3"/>
            <p:cNvSpPr/>
            <p:nvPr/>
          </p:nvSpPr>
          <p:spPr>
            <a:xfrm rot="5400000">
              <a:off x="2246050" y="4826375"/>
              <a:ext cx="125700" cy="1086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3"/>
            <p:cNvSpPr/>
            <p:nvPr/>
          </p:nvSpPr>
          <p:spPr>
            <a:xfrm rot="5400000">
              <a:off x="13772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3"/>
            <p:cNvSpPr/>
            <p:nvPr/>
          </p:nvSpPr>
          <p:spPr>
            <a:xfrm rot="5400000">
              <a:off x="11600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3"/>
            <p:cNvSpPr/>
            <p:nvPr/>
          </p:nvSpPr>
          <p:spPr>
            <a:xfrm rot="5400000">
              <a:off x="9428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3"/>
            <p:cNvSpPr/>
            <p:nvPr/>
          </p:nvSpPr>
          <p:spPr>
            <a:xfrm rot="5400000">
              <a:off x="725650" y="4826375"/>
              <a:ext cx="125700" cy="1086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3"/>
            <p:cNvSpPr/>
            <p:nvPr/>
          </p:nvSpPr>
          <p:spPr>
            <a:xfrm rot="5400000">
              <a:off x="3520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3"/>
            <p:cNvSpPr/>
            <p:nvPr/>
          </p:nvSpPr>
          <p:spPr>
            <a:xfrm rot="5400000">
              <a:off x="2463250" y="4826375"/>
              <a:ext cx="125700" cy="1086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23"/>
          <p:cNvSpPr txBox="1">
            <a:spLocks noGrp="1"/>
          </p:cNvSpPr>
          <p:nvPr>
            <p:ph type="title"/>
          </p:nvPr>
        </p:nvSpPr>
        <p:spPr>
          <a:xfrm>
            <a:off x="720000" y="560150"/>
            <a:ext cx="2798700" cy="873000"/>
          </a:xfrm>
          <a:prstGeom prst="rect">
            <a:avLst/>
          </a:prstGeom>
        </p:spPr>
        <p:txBody>
          <a:bodyPr spcFirstLastPara="1" wrap="square" lIns="0" tIns="0" rIns="0" bIns="0" anchor="ctr" anchorCtr="0">
            <a:noAutofit/>
          </a:bodyPr>
          <a:lstStyle>
            <a:lvl1pPr lvl="0" algn="l"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53" name="Google Shape;953;p23"/>
          <p:cNvSpPr txBox="1">
            <a:spLocks noGrp="1"/>
          </p:cNvSpPr>
          <p:nvPr>
            <p:ph type="subTitle" idx="1"/>
          </p:nvPr>
        </p:nvSpPr>
        <p:spPr>
          <a:xfrm>
            <a:off x="720000" y="2567525"/>
            <a:ext cx="2715900" cy="674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954" name="Google Shape;954;p23"/>
          <p:cNvSpPr txBox="1">
            <a:spLocks noGrp="1"/>
          </p:cNvSpPr>
          <p:nvPr>
            <p:ph type="subTitle" idx="2"/>
          </p:nvPr>
        </p:nvSpPr>
        <p:spPr>
          <a:xfrm>
            <a:off x="720000" y="2082400"/>
            <a:ext cx="2715900" cy="4089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1600" b="1"/>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55"/>
        <p:cNvGrpSpPr/>
        <p:nvPr/>
      </p:nvGrpSpPr>
      <p:grpSpPr>
        <a:xfrm>
          <a:off x="0" y="0"/>
          <a:ext cx="0" cy="0"/>
          <a:chOff x="0" y="0"/>
          <a:chExt cx="0" cy="0"/>
        </a:xfrm>
      </p:grpSpPr>
      <p:sp>
        <p:nvSpPr>
          <p:cNvPr id="956" name="Google Shape;956;p24"/>
          <p:cNvSpPr/>
          <p:nvPr/>
        </p:nvSpPr>
        <p:spPr>
          <a:xfrm flipH="1">
            <a:off x="2575400" y="4315275"/>
            <a:ext cx="6568597" cy="828233"/>
          </a:xfrm>
          <a:custGeom>
            <a:avLst/>
            <a:gdLst/>
            <a:ahLst/>
            <a:cxnLst/>
            <a:rect l="l" t="t" r="r" b="b"/>
            <a:pathLst>
              <a:path w="158796" h="25854" extrusionOk="0">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7" name="Google Shape;957;p24"/>
          <p:cNvSpPr/>
          <p:nvPr/>
        </p:nvSpPr>
        <p:spPr>
          <a:xfrm>
            <a:off x="6" y="309"/>
            <a:ext cx="3996103" cy="421802"/>
          </a:xfrm>
          <a:custGeom>
            <a:avLst/>
            <a:gdLst/>
            <a:ahLst/>
            <a:cxnLst/>
            <a:rect l="l" t="t" r="r" b="b"/>
            <a:pathLst>
              <a:path w="124771" h="13170" extrusionOk="0">
                <a:moveTo>
                  <a:pt x="1" y="1"/>
                </a:moveTo>
                <a:lnTo>
                  <a:pt x="1" y="13168"/>
                </a:lnTo>
                <a:cubicBezTo>
                  <a:pt x="43" y="13167"/>
                  <a:pt x="86" y="13166"/>
                  <a:pt x="129" y="13166"/>
                </a:cubicBezTo>
                <a:cubicBezTo>
                  <a:pt x="238" y="13166"/>
                  <a:pt x="347" y="13169"/>
                  <a:pt x="456" y="13169"/>
                </a:cubicBezTo>
                <a:cubicBezTo>
                  <a:pt x="572" y="13169"/>
                  <a:pt x="688" y="13166"/>
                  <a:pt x="803" y="13150"/>
                </a:cubicBezTo>
                <a:cubicBezTo>
                  <a:pt x="2632" y="12918"/>
                  <a:pt x="4461" y="12677"/>
                  <a:pt x="6290" y="12445"/>
                </a:cubicBezTo>
                <a:cubicBezTo>
                  <a:pt x="8538" y="12151"/>
                  <a:pt x="10795" y="11857"/>
                  <a:pt x="13043" y="11562"/>
                </a:cubicBezTo>
                <a:cubicBezTo>
                  <a:pt x="15327" y="11268"/>
                  <a:pt x="17602" y="10973"/>
                  <a:pt x="19886" y="10679"/>
                </a:cubicBezTo>
                <a:cubicBezTo>
                  <a:pt x="22589" y="10331"/>
                  <a:pt x="25292" y="9983"/>
                  <a:pt x="27995" y="9635"/>
                </a:cubicBezTo>
                <a:cubicBezTo>
                  <a:pt x="30323" y="9341"/>
                  <a:pt x="32661" y="9038"/>
                  <a:pt x="34998" y="8743"/>
                </a:cubicBezTo>
                <a:cubicBezTo>
                  <a:pt x="37353" y="8449"/>
                  <a:pt x="39717" y="8154"/>
                  <a:pt x="42072" y="7869"/>
                </a:cubicBezTo>
                <a:cubicBezTo>
                  <a:pt x="44517" y="7575"/>
                  <a:pt x="46961" y="7289"/>
                  <a:pt x="49405" y="7004"/>
                </a:cubicBezTo>
                <a:cubicBezTo>
                  <a:pt x="51975" y="6700"/>
                  <a:pt x="54553" y="6397"/>
                  <a:pt x="57131" y="6103"/>
                </a:cubicBezTo>
                <a:cubicBezTo>
                  <a:pt x="59281" y="5853"/>
                  <a:pt x="61431" y="5612"/>
                  <a:pt x="63581" y="5371"/>
                </a:cubicBezTo>
                <a:cubicBezTo>
                  <a:pt x="65784" y="5130"/>
                  <a:pt x="67997" y="4889"/>
                  <a:pt x="70200" y="4657"/>
                </a:cubicBezTo>
                <a:cubicBezTo>
                  <a:pt x="72511" y="4416"/>
                  <a:pt x="74830" y="4176"/>
                  <a:pt x="77141" y="3944"/>
                </a:cubicBezTo>
                <a:cubicBezTo>
                  <a:pt x="79585" y="3694"/>
                  <a:pt x="82039" y="3453"/>
                  <a:pt x="84483" y="3212"/>
                </a:cubicBezTo>
                <a:cubicBezTo>
                  <a:pt x="86454" y="3025"/>
                  <a:pt x="88426" y="2846"/>
                  <a:pt x="90398" y="2668"/>
                </a:cubicBezTo>
                <a:cubicBezTo>
                  <a:pt x="93110" y="2427"/>
                  <a:pt x="95822" y="2168"/>
                  <a:pt x="98542" y="1945"/>
                </a:cubicBezTo>
                <a:cubicBezTo>
                  <a:pt x="100862" y="1749"/>
                  <a:pt x="103181" y="1580"/>
                  <a:pt x="105501" y="1401"/>
                </a:cubicBezTo>
                <a:cubicBezTo>
                  <a:pt x="108811" y="1151"/>
                  <a:pt x="112111" y="893"/>
                  <a:pt x="115421" y="661"/>
                </a:cubicBezTo>
                <a:cubicBezTo>
                  <a:pt x="118356" y="464"/>
                  <a:pt x="121300" y="304"/>
                  <a:pt x="124235" y="134"/>
                </a:cubicBezTo>
                <a:cubicBezTo>
                  <a:pt x="124422" y="117"/>
                  <a:pt x="124610" y="117"/>
                  <a:pt x="1247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4"/>
          <p:cNvSpPr/>
          <p:nvPr/>
        </p:nvSpPr>
        <p:spPr>
          <a:xfrm>
            <a:off x="222625" y="801125"/>
            <a:ext cx="263100" cy="26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4"/>
          <p:cNvSpPr/>
          <p:nvPr/>
        </p:nvSpPr>
        <p:spPr>
          <a:xfrm>
            <a:off x="8654775" y="2807375"/>
            <a:ext cx="350700" cy="35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 name="Google Shape;960;p24"/>
          <p:cNvGrpSpPr/>
          <p:nvPr/>
        </p:nvGrpSpPr>
        <p:grpSpPr>
          <a:xfrm rot="5400000">
            <a:off x="-400811" y="3249134"/>
            <a:ext cx="1472837" cy="118070"/>
            <a:chOff x="360600" y="4817825"/>
            <a:chExt cx="2219800" cy="125700"/>
          </a:xfrm>
        </p:grpSpPr>
        <p:sp>
          <p:nvSpPr>
            <p:cNvPr id="961" name="Google Shape;961;p24"/>
            <p:cNvSpPr/>
            <p:nvPr/>
          </p:nvSpPr>
          <p:spPr>
            <a:xfrm rot="5400000">
              <a:off x="1594450" y="4826375"/>
              <a:ext cx="125700" cy="1086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4"/>
            <p:cNvSpPr/>
            <p:nvPr/>
          </p:nvSpPr>
          <p:spPr>
            <a:xfrm rot="5400000">
              <a:off x="18116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4"/>
            <p:cNvSpPr/>
            <p:nvPr/>
          </p:nvSpPr>
          <p:spPr>
            <a:xfrm rot="5400000">
              <a:off x="20288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4"/>
            <p:cNvSpPr/>
            <p:nvPr/>
          </p:nvSpPr>
          <p:spPr>
            <a:xfrm rot="5400000">
              <a:off x="2246050" y="4826375"/>
              <a:ext cx="125700" cy="1086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4"/>
            <p:cNvSpPr/>
            <p:nvPr/>
          </p:nvSpPr>
          <p:spPr>
            <a:xfrm rot="5400000">
              <a:off x="13772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4"/>
            <p:cNvSpPr/>
            <p:nvPr/>
          </p:nvSpPr>
          <p:spPr>
            <a:xfrm rot="5400000">
              <a:off x="11600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4"/>
            <p:cNvSpPr/>
            <p:nvPr/>
          </p:nvSpPr>
          <p:spPr>
            <a:xfrm rot="5400000">
              <a:off x="9428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4"/>
            <p:cNvSpPr/>
            <p:nvPr/>
          </p:nvSpPr>
          <p:spPr>
            <a:xfrm rot="5400000">
              <a:off x="725650" y="4826375"/>
              <a:ext cx="125700" cy="1086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4"/>
            <p:cNvSpPr/>
            <p:nvPr/>
          </p:nvSpPr>
          <p:spPr>
            <a:xfrm rot="5400000">
              <a:off x="3520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4"/>
            <p:cNvSpPr/>
            <p:nvPr/>
          </p:nvSpPr>
          <p:spPr>
            <a:xfrm rot="5400000">
              <a:off x="2463250" y="4826375"/>
              <a:ext cx="125700" cy="1086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24"/>
          <p:cNvGrpSpPr/>
          <p:nvPr/>
        </p:nvGrpSpPr>
        <p:grpSpPr>
          <a:xfrm>
            <a:off x="8317958" y="422112"/>
            <a:ext cx="518965" cy="518597"/>
            <a:chOff x="3285550" y="1349075"/>
            <a:chExt cx="496475" cy="496075"/>
          </a:xfrm>
        </p:grpSpPr>
        <p:sp>
          <p:nvSpPr>
            <p:cNvPr id="972" name="Google Shape;972;p24"/>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4"/>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4"/>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4"/>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4"/>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4"/>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4"/>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4"/>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4"/>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4"/>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4"/>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4"/>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4"/>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4"/>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4"/>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4"/>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24"/>
          <p:cNvSpPr/>
          <p:nvPr/>
        </p:nvSpPr>
        <p:spPr>
          <a:xfrm>
            <a:off x="1590675" y="4806100"/>
            <a:ext cx="214200" cy="21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89"/>
        <p:cNvGrpSpPr/>
        <p:nvPr/>
      </p:nvGrpSpPr>
      <p:grpSpPr>
        <a:xfrm>
          <a:off x="0" y="0"/>
          <a:ext cx="0" cy="0"/>
          <a:chOff x="0" y="0"/>
          <a:chExt cx="0" cy="0"/>
        </a:xfrm>
      </p:grpSpPr>
      <p:sp>
        <p:nvSpPr>
          <p:cNvPr id="990" name="Google Shape;990;p25"/>
          <p:cNvSpPr/>
          <p:nvPr/>
        </p:nvSpPr>
        <p:spPr>
          <a:xfrm flipH="1">
            <a:off x="1233150" y="0"/>
            <a:ext cx="4937843" cy="323457"/>
          </a:xfrm>
          <a:custGeom>
            <a:avLst/>
            <a:gdLst/>
            <a:ahLst/>
            <a:cxnLst/>
            <a:rect l="l" t="t" r="r" b="b"/>
            <a:pathLst>
              <a:path w="154139" h="10097" extrusionOk="0">
                <a:moveTo>
                  <a:pt x="0" y="1"/>
                </a:moveTo>
                <a:cubicBezTo>
                  <a:pt x="125" y="117"/>
                  <a:pt x="286" y="134"/>
                  <a:pt x="437" y="170"/>
                </a:cubicBezTo>
                <a:cubicBezTo>
                  <a:pt x="6102" y="1392"/>
                  <a:pt x="11758" y="2641"/>
                  <a:pt x="17423" y="3846"/>
                </a:cubicBezTo>
                <a:cubicBezTo>
                  <a:pt x="22196" y="4863"/>
                  <a:pt x="26995" y="5817"/>
                  <a:pt x="31804" y="6647"/>
                </a:cubicBezTo>
                <a:cubicBezTo>
                  <a:pt x="34757" y="7155"/>
                  <a:pt x="37709" y="7628"/>
                  <a:pt x="40671" y="8038"/>
                </a:cubicBezTo>
                <a:cubicBezTo>
                  <a:pt x="43419" y="8431"/>
                  <a:pt x="46176" y="8761"/>
                  <a:pt x="48941" y="9046"/>
                </a:cubicBezTo>
                <a:cubicBezTo>
                  <a:pt x="52081" y="9377"/>
                  <a:pt x="55221" y="9635"/>
                  <a:pt x="58380" y="9787"/>
                </a:cubicBezTo>
                <a:cubicBezTo>
                  <a:pt x="60458" y="9894"/>
                  <a:pt x="62546" y="9947"/>
                  <a:pt x="64624" y="10028"/>
                </a:cubicBezTo>
                <a:cubicBezTo>
                  <a:pt x="65948" y="10075"/>
                  <a:pt x="67271" y="10096"/>
                  <a:pt x="68594" y="10096"/>
                </a:cubicBezTo>
                <a:cubicBezTo>
                  <a:pt x="72248" y="10096"/>
                  <a:pt x="75899" y="9936"/>
                  <a:pt x="79540" y="9733"/>
                </a:cubicBezTo>
                <a:cubicBezTo>
                  <a:pt x="82877" y="9555"/>
                  <a:pt x="86204" y="9234"/>
                  <a:pt x="89523" y="8850"/>
                </a:cubicBezTo>
                <a:cubicBezTo>
                  <a:pt x="92467" y="8502"/>
                  <a:pt x="95411" y="8092"/>
                  <a:pt x="98337" y="7619"/>
                </a:cubicBezTo>
                <a:cubicBezTo>
                  <a:pt x="101575" y="7111"/>
                  <a:pt x="104823" y="6593"/>
                  <a:pt x="108070" y="6094"/>
                </a:cubicBezTo>
                <a:cubicBezTo>
                  <a:pt x="111076" y="5630"/>
                  <a:pt x="114091" y="5175"/>
                  <a:pt x="117107" y="4729"/>
                </a:cubicBezTo>
                <a:cubicBezTo>
                  <a:pt x="119881" y="4318"/>
                  <a:pt x="122656" y="3926"/>
                  <a:pt x="125430" y="3542"/>
                </a:cubicBezTo>
                <a:cubicBezTo>
                  <a:pt x="128419" y="3132"/>
                  <a:pt x="131416" y="2748"/>
                  <a:pt x="134414" y="2356"/>
                </a:cubicBezTo>
                <a:cubicBezTo>
                  <a:pt x="137251" y="1999"/>
                  <a:pt x="140078" y="1633"/>
                  <a:pt x="142924" y="1303"/>
                </a:cubicBezTo>
                <a:cubicBezTo>
                  <a:pt x="146082" y="937"/>
                  <a:pt x="149249" y="634"/>
                  <a:pt x="152407" y="268"/>
                </a:cubicBezTo>
                <a:cubicBezTo>
                  <a:pt x="152978" y="197"/>
                  <a:pt x="153585" y="259"/>
                  <a:pt x="154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1" name="Google Shape;991;p25"/>
          <p:cNvSpPr/>
          <p:nvPr/>
        </p:nvSpPr>
        <p:spPr>
          <a:xfrm flipH="1">
            <a:off x="7606151" y="0"/>
            <a:ext cx="1537840" cy="274636"/>
          </a:xfrm>
          <a:custGeom>
            <a:avLst/>
            <a:gdLst/>
            <a:ahLst/>
            <a:cxnLst/>
            <a:rect l="l" t="t" r="r" b="b"/>
            <a:pathLst>
              <a:path w="48005" h="8573" extrusionOk="0">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2" name="Google Shape;992;p25"/>
          <p:cNvSpPr/>
          <p:nvPr/>
        </p:nvSpPr>
        <p:spPr>
          <a:xfrm>
            <a:off x="0" y="4315275"/>
            <a:ext cx="6568597" cy="828233"/>
          </a:xfrm>
          <a:custGeom>
            <a:avLst/>
            <a:gdLst/>
            <a:ahLst/>
            <a:cxnLst/>
            <a:rect l="l" t="t" r="r" b="b"/>
            <a:pathLst>
              <a:path w="158796" h="25854" extrusionOk="0">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93" name="Google Shape;993;p25"/>
          <p:cNvGrpSpPr/>
          <p:nvPr/>
        </p:nvGrpSpPr>
        <p:grpSpPr>
          <a:xfrm>
            <a:off x="643600" y="539400"/>
            <a:ext cx="69500" cy="1789200"/>
            <a:chOff x="643600" y="539400"/>
            <a:chExt cx="69500" cy="1789200"/>
          </a:xfrm>
        </p:grpSpPr>
        <p:cxnSp>
          <p:nvCxnSpPr>
            <p:cNvPr id="994" name="Google Shape;994;p25"/>
            <p:cNvCxnSpPr/>
            <p:nvPr/>
          </p:nvCxnSpPr>
          <p:spPr>
            <a:xfrm>
              <a:off x="713100" y="539400"/>
              <a:ext cx="0" cy="1789200"/>
            </a:xfrm>
            <a:prstGeom prst="straightConnector1">
              <a:avLst/>
            </a:prstGeom>
            <a:noFill/>
            <a:ln w="9525" cap="flat" cmpd="sng">
              <a:solidFill>
                <a:schemeClr val="lt2"/>
              </a:solidFill>
              <a:prstDash val="solid"/>
              <a:round/>
              <a:headEnd type="none" w="med" len="med"/>
              <a:tailEnd type="none" w="med" len="med"/>
            </a:ln>
          </p:spPr>
        </p:cxnSp>
        <p:cxnSp>
          <p:nvCxnSpPr>
            <p:cNvPr id="995" name="Google Shape;995;p25"/>
            <p:cNvCxnSpPr/>
            <p:nvPr/>
          </p:nvCxnSpPr>
          <p:spPr>
            <a:xfrm>
              <a:off x="643600" y="539400"/>
              <a:ext cx="0" cy="1789200"/>
            </a:xfrm>
            <a:prstGeom prst="straightConnector1">
              <a:avLst/>
            </a:prstGeom>
            <a:noFill/>
            <a:ln w="9525" cap="flat" cmpd="sng">
              <a:solidFill>
                <a:schemeClr val="lt2"/>
              </a:solidFill>
              <a:prstDash val="dash"/>
              <a:round/>
              <a:headEnd type="none" w="med" len="med"/>
              <a:tailEnd type="none" w="med" len="med"/>
            </a:ln>
          </p:spPr>
        </p:cxnSp>
      </p:grpSp>
      <p:grpSp>
        <p:nvGrpSpPr>
          <p:cNvPr id="996" name="Google Shape;996;p25"/>
          <p:cNvGrpSpPr/>
          <p:nvPr/>
        </p:nvGrpSpPr>
        <p:grpSpPr>
          <a:xfrm>
            <a:off x="8706800" y="2519600"/>
            <a:ext cx="190200" cy="2075650"/>
            <a:chOff x="8706800" y="2601425"/>
            <a:chExt cx="190200" cy="2075650"/>
          </a:xfrm>
        </p:grpSpPr>
        <p:sp>
          <p:nvSpPr>
            <p:cNvPr id="997" name="Google Shape;997;p25"/>
            <p:cNvSpPr/>
            <p:nvPr/>
          </p:nvSpPr>
          <p:spPr>
            <a:xfrm>
              <a:off x="8706800" y="2601425"/>
              <a:ext cx="190200" cy="1902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5"/>
            <p:cNvSpPr/>
            <p:nvPr/>
          </p:nvSpPr>
          <p:spPr>
            <a:xfrm>
              <a:off x="8706800" y="2870775"/>
              <a:ext cx="190200" cy="1902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5"/>
            <p:cNvSpPr/>
            <p:nvPr/>
          </p:nvSpPr>
          <p:spPr>
            <a:xfrm>
              <a:off x="8706800" y="3140125"/>
              <a:ext cx="190200" cy="190200"/>
            </a:xfrm>
            <a:prstGeom prst="mathMultiply">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5"/>
            <p:cNvSpPr/>
            <p:nvPr/>
          </p:nvSpPr>
          <p:spPr>
            <a:xfrm>
              <a:off x="8706800" y="3678825"/>
              <a:ext cx="190200" cy="1902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5"/>
            <p:cNvSpPr/>
            <p:nvPr/>
          </p:nvSpPr>
          <p:spPr>
            <a:xfrm>
              <a:off x="8706800" y="4217525"/>
              <a:ext cx="190200" cy="1902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5"/>
            <p:cNvSpPr/>
            <p:nvPr/>
          </p:nvSpPr>
          <p:spPr>
            <a:xfrm>
              <a:off x="8706800" y="4486875"/>
              <a:ext cx="190200" cy="190200"/>
            </a:xfrm>
            <a:prstGeom prst="mathMultiply">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25"/>
          <p:cNvSpPr/>
          <p:nvPr/>
        </p:nvSpPr>
        <p:spPr>
          <a:xfrm>
            <a:off x="7492225" y="4758900"/>
            <a:ext cx="310800" cy="310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5"/>
          <p:cNvSpPr/>
          <p:nvPr/>
        </p:nvSpPr>
        <p:spPr>
          <a:xfrm>
            <a:off x="6804975" y="156000"/>
            <a:ext cx="213600" cy="21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 name="Google Shape;1005;p25"/>
          <p:cNvGrpSpPr/>
          <p:nvPr/>
        </p:nvGrpSpPr>
        <p:grpSpPr>
          <a:xfrm>
            <a:off x="8317958" y="862237"/>
            <a:ext cx="518965" cy="518597"/>
            <a:chOff x="3285550" y="1349075"/>
            <a:chExt cx="496475" cy="496075"/>
          </a:xfrm>
        </p:grpSpPr>
        <p:sp>
          <p:nvSpPr>
            <p:cNvPr id="1006" name="Google Shape;1006;p25"/>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5"/>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5"/>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5"/>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5"/>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5"/>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5"/>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5"/>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5"/>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5"/>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5"/>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5"/>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5"/>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5"/>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5"/>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5"/>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 name="Google Shape;1022;p25"/>
          <p:cNvSpPr/>
          <p:nvPr/>
        </p:nvSpPr>
        <p:spPr>
          <a:xfrm>
            <a:off x="112675" y="2867800"/>
            <a:ext cx="213600" cy="213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3"/>
          <p:cNvSpPr/>
          <p:nvPr/>
        </p:nvSpPr>
        <p:spPr>
          <a:xfrm>
            <a:off x="6" y="309"/>
            <a:ext cx="3996103" cy="421802"/>
          </a:xfrm>
          <a:custGeom>
            <a:avLst/>
            <a:gdLst/>
            <a:ahLst/>
            <a:cxnLst/>
            <a:rect l="l" t="t" r="r" b="b"/>
            <a:pathLst>
              <a:path w="124771" h="13170" extrusionOk="0">
                <a:moveTo>
                  <a:pt x="1" y="1"/>
                </a:moveTo>
                <a:lnTo>
                  <a:pt x="1" y="13168"/>
                </a:lnTo>
                <a:cubicBezTo>
                  <a:pt x="43" y="13167"/>
                  <a:pt x="86" y="13166"/>
                  <a:pt x="129" y="13166"/>
                </a:cubicBezTo>
                <a:cubicBezTo>
                  <a:pt x="238" y="13166"/>
                  <a:pt x="347" y="13169"/>
                  <a:pt x="456" y="13169"/>
                </a:cubicBezTo>
                <a:cubicBezTo>
                  <a:pt x="572" y="13169"/>
                  <a:pt x="688" y="13166"/>
                  <a:pt x="803" y="13150"/>
                </a:cubicBezTo>
                <a:cubicBezTo>
                  <a:pt x="2632" y="12918"/>
                  <a:pt x="4461" y="12677"/>
                  <a:pt x="6290" y="12445"/>
                </a:cubicBezTo>
                <a:cubicBezTo>
                  <a:pt x="8538" y="12151"/>
                  <a:pt x="10795" y="11857"/>
                  <a:pt x="13043" y="11562"/>
                </a:cubicBezTo>
                <a:cubicBezTo>
                  <a:pt x="15327" y="11268"/>
                  <a:pt x="17602" y="10973"/>
                  <a:pt x="19886" y="10679"/>
                </a:cubicBezTo>
                <a:cubicBezTo>
                  <a:pt x="22589" y="10331"/>
                  <a:pt x="25292" y="9983"/>
                  <a:pt x="27995" y="9635"/>
                </a:cubicBezTo>
                <a:cubicBezTo>
                  <a:pt x="30323" y="9341"/>
                  <a:pt x="32661" y="9038"/>
                  <a:pt x="34998" y="8743"/>
                </a:cubicBezTo>
                <a:cubicBezTo>
                  <a:pt x="37353" y="8449"/>
                  <a:pt x="39717" y="8154"/>
                  <a:pt x="42072" y="7869"/>
                </a:cubicBezTo>
                <a:cubicBezTo>
                  <a:pt x="44517" y="7575"/>
                  <a:pt x="46961" y="7289"/>
                  <a:pt x="49405" y="7004"/>
                </a:cubicBezTo>
                <a:cubicBezTo>
                  <a:pt x="51975" y="6700"/>
                  <a:pt x="54553" y="6397"/>
                  <a:pt x="57131" y="6103"/>
                </a:cubicBezTo>
                <a:cubicBezTo>
                  <a:pt x="59281" y="5853"/>
                  <a:pt x="61431" y="5612"/>
                  <a:pt x="63581" y="5371"/>
                </a:cubicBezTo>
                <a:cubicBezTo>
                  <a:pt x="65784" y="5130"/>
                  <a:pt x="67997" y="4889"/>
                  <a:pt x="70200" y="4657"/>
                </a:cubicBezTo>
                <a:cubicBezTo>
                  <a:pt x="72511" y="4416"/>
                  <a:pt x="74830" y="4176"/>
                  <a:pt x="77141" y="3944"/>
                </a:cubicBezTo>
                <a:cubicBezTo>
                  <a:pt x="79585" y="3694"/>
                  <a:pt x="82039" y="3453"/>
                  <a:pt x="84483" y="3212"/>
                </a:cubicBezTo>
                <a:cubicBezTo>
                  <a:pt x="86454" y="3025"/>
                  <a:pt x="88426" y="2846"/>
                  <a:pt x="90398" y="2668"/>
                </a:cubicBezTo>
                <a:cubicBezTo>
                  <a:pt x="93110" y="2427"/>
                  <a:pt x="95822" y="2168"/>
                  <a:pt x="98542" y="1945"/>
                </a:cubicBezTo>
                <a:cubicBezTo>
                  <a:pt x="100862" y="1749"/>
                  <a:pt x="103181" y="1580"/>
                  <a:pt x="105501" y="1401"/>
                </a:cubicBezTo>
                <a:cubicBezTo>
                  <a:pt x="108811" y="1151"/>
                  <a:pt x="112111" y="893"/>
                  <a:pt x="115421" y="661"/>
                </a:cubicBezTo>
                <a:cubicBezTo>
                  <a:pt x="118356" y="464"/>
                  <a:pt x="121300" y="304"/>
                  <a:pt x="124235" y="134"/>
                </a:cubicBezTo>
                <a:cubicBezTo>
                  <a:pt x="124422" y="117"/>
                  <a:pt x="124610" y="117"/>
                  <a:pt x="1247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5832085" y="309"/>
            <a:ext cx="3312092" cy="184895"/>
          </a:xfrm>
          <a:custGeom>
            <a:avLst/>
            <a:gdLst/>
            <a:ahLst/>
            <a:cxnLst/>
            <a:rect l="l" t="t" r="r" b="b"/>
            <a:pathLst>
              <a:path w="103414" h="5773" extrusionOk="0">
                <a:moveTo>
                  <a:pt x="1" y="1"/>
                </a:moveTo>
                <a:cubicBezTo>
                  <a:pt x="126" y="117"/>
                  <a:pt x="286" y="125"/>
                  <a:pt x="447" y="134"/>
                </a:cubicBezTo>
                <a:cubicBezTo>
                  <a:pt x="2686" y="348"/>
                  <a:pt x="4925" y="572"/>
                  <a:pt x="7156" y="777"/>
                </a:cubicBezTo>
                <a:cubicBezTo>
                  <a:pt x="11465" y="1187"/>
                  <a:pt x="15764" y="1749"/>
                  <a:pt x="20055" y="2284"/>
                </a:cubicBezTo>
                <a:cubicBezTo>
                  <a:pt x="24775" y="2882"/>
                  <a:pt x="29494" y="3507"/>
                  <a:pt x="34213" y="4051"/>
                </a:cubicBezTo>
                <a:cubicBezTo>
                  <a:pt x="38602" y="4559"/>
                  <a:pt x="42991" y="4970"/>
                  <a:pt x="47398" y="5255"/>
                </a:cubicBezTo>
                <a:cubicBezTo>
                  <a:pt x="52064" y="5567"/>
                  <a:pt x="56748" y="5728"/>
                  <a:pt x="61422" y="5764"/>
                </a:cubicBezTo>
                <a:cubicBezTo>
                  <a:pt x="62036" y="5770"/>
                  <a:pt x="62649" y="5773"/>
                  <a:pt x="63262" y="5773"/>
                </a:cubicBezTo>
                <a:cubicBezTo>
                  <a:pt x="67868" y="5773"/>
                  <a:pt x="72472" y="5606"/>
                  <a:pt x="77070" y="5425"/>
                </a:cubicBezTo>
                <a:cubicBezTo>
                  <a:pt x="79077" y="5344"/>
                  <a:pt x="81075" y="5210"/>
                  <a:pt x="83083" y="5094"/>
                </a:cubicBezTo>
                <a:cubicBezTo>
                  <a:pt x="86312" y="4898"/>
                  <a:pt x="89542" y="4702"/>
                  <a:pt x="92771" y="4497"/>
                </a:cubicBezTo>
                <a:cubicBezTo>
                  <a:pt x="94876" y="4363"/>
                  <a:pt x="96982" y="4185"/>
                  <a:pt x="99096" y="4077"/>
                </a:cubicBezTo>
                <a:cubicBezTo>
                  <a:pt x="100338" y="4016"/>
                  <a:pt x="101581" y="3841"/>
                  <a:pt x="102829" y="3841"/>
                </a:cubicBezTo>
                <a:cubicBezTo>
                  <a:pt x="103024" y="3841"/>
                  <a:pt x="103219" y="3845"/>
                  <a:pt x="103414" y="3854"/>
                </a:cubicBezTo>
                <a:lnTo>
                  <a:pt x="1034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713100" y="4604100"/>
            <a:ext cx="3422400" cy="190200"/>
            <a:chOff x="713100" y="4604100"/>
            <a:chExt cx="3422400" cy="190200"/>
          </a:xfrm>
        </p:grpSpPr>
        <p:sp>
          <p:nvSpPr>
            <p:cNvPr id="47" name="Google Shape;47;p3"/>
            <p:cNvSpPr/>
            <p:nvPr/>
          </p:nvSpPr>
          <p:spPr>
            <a:xfrm rot="-5400000">
              <a:off x="713100" y="4604100"/>
              <a:ext cx="190200" cy="1902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rot="-5400000">
              <a:off x="982450" y="4604100"/>
              <a:ext cx="190200" cy="1902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5400000">
              <a:off x="1251800" y="4604100"/>
              <a:ext cx="190200" cy="190200"/>
            </a:xfrm>
            <a:prstGeom prst="mathMultiply">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5400000">
              <a:off x="1790500" y="4604100"/>
              <a:ext cx="190200" cy="1902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5400000">
              <a:off x="2329200" y="4604100"/>
              <a:ext cx="190200" cy="1902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5400000">
              <a:off x="2598550" y="4604100"/>
              <a:ext cx="190200" cy="190200"/>
            </a:xfrm>
            <a:prstGeom prst="mathMultiply">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5400000">
              <a:off x="3137250" y="4604100"/>
              <a:ext cx="190200" cy="1902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5400000" flipH="1">
              <a:off x="3945300" y="4604100"/>
              <a:ext cx="190200" cy="1902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5400000" flipH="1">
              <a:off x="3675950" y="4604100"/>
              <a:ext cx="190200" cy="190200"/>
            </a:xfrm>
            <a:prstGeom prst="mathMultiply">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3"/>
          <p:cNvGrpSpPr/>
          <p:nvPr/>
        </p:nvGrpSpPr>
        <p:grpSpPr>
          <a:xfrm>
            <a:off x="713109" y="539391"/>
            <a:ext cx="2386275" cy="70150"/>
            <a:chOff x="4572009" y="539391"/>
            <a:chExt cx="2386275" cy="70150"/>
          </a:xfrm>
        </p:grpSpPr>
        <p:cxnSp>
          <p:nvCxnSpPr>
            <p:cNvPr id="57" name="Google Shape;57;p3"/>
            <p:cNvCxnSpPr/>
            <p:nvPr/>
          </p:nvCxnSpPr>
          <p:spPr>
            <a:xfrm rot="10800000">
              <a:off x="5088384" y="539391"/>
              <a:ext cx="1869900" cy="0"/>
            </a:xfrm>
            <a:prstGeom prst="straightConnector1">
              <a:avLst/>
            </a:prstGeom>
            <a:noFill/>
            <a:ln w="9525" cap="flat" cmpd="sng">
              <a:solidFill>
                <a:schemeClr val="lt2"/>
              </a:solidFill>
              <a:prstDash val="dot"/>
              <a:round/>
              <a:headEnd type="none" w="med" len="med"/>
              <a:tailEnd type="none" w="med" len="med"/>
            </a:ln>
          </p:spPr>
        </p:cxnSp>
        <p:cxnSp>
          <p:nvCxnSpPr>
            <p:cNvPr id="58" name="Google Shape;58;p3"/>
            <p:cNvCxnSpPr/>
            <p:nvPr/>
          </p:nvCxnSpPr>
          <p:spPr>
            <a:xfrm rot="10800000">
              <a:off x="4572009" y="609541"/>
              <a:ext cx="2200800" cy="0"/>
            </a:xfrm>
            <a:prstGeom prst="straightConnector1">
              <a:avLst/>
            </a:prstGeom>
            <a:noFill/>
            <a:ln w="9525" cap="flat" cmpd="sng">
              <a:solidFill>
                <a:schemeClr val="lt2"/>
              </a:solidFill>
              <a:prstDash val="solid"/>
              <a:round/>
              <a:headEnd type="none" w="med" len="med"/>
              <a:tailEnd type="none" w="med" len="med"/>
            </a:ln>
          </p:spPr>
        </p:cxnSp>
      </p:grpSp>
      <p:sp>
        <p:nvSpPr>
          <p:cNvPr id="59" name="Google Shape;59;p3"/>
          <p:cNvSpPr/>
          <p:nvPr/>
        </p:nvSpPr>
        <p:spPr>
          <a:xfrm>
            <a:off x="433500" y="1153531"/>
            <a:ext cx="279600" cy="27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4700650" y="4735030"/>
            <a:ext cx="4443527" cy="408223"/>
          </a:xfrm>
          <a:custGeom>
            <a:avLst/>
            <a:gdLst/>
            <a:ahLst/>
            <a:cxnLst/>
            <a:rect l="l" t="t" r="r" b="b"/>
            <a:pathLst>
              <a:path w="138741" h="12746" extrusionOk="0">
                <a:moveTo>
                  <a:pt x="137154" y="1"/>
                </a:moveTo>
                <a:cubicBezTo>
                  <a:pt x="135649" y="1"/>
                  <a:pt x="134156" y="160"/>
                  <a:pt x="132683" y="470"/>
                </a:cubicBezTo>
                <a:cubicBezTo>
                  <a:pt x="128107" y="1443"/>
                  <a:pt x="123548" y="2460"/>
                  <a:pt x="118936" y="3191"/>
                </a:cubicBezTo>
                <a:cubicBezTo>
                  <a:pt x="114841" y="3833"/>
                  <a:pt x="110738" y="4395"/>
                  <a:pt x="106625" y="4859"/>
                </a:cubicBezTo>
                <a:cubicBezTo>
                  <a:pt x="103065" y="5261"/>
                  <a:pt x="99497" y="5582"/>
                  <a:pt x="95929" y="5885"/>
                </a:cubicBezTo>
                <a:cubicBezTo>
                  <a:pt x="91584" y="6251"/>
                  <a:pt x="87240" y="6528"/>
                  <a:pt x="82886" y="6768"/>
                </a:cubicBezTo>
                <a:cubicBezTo>
                  <a:pt x="79228" y="6974"/>
                  <a:pt x="75562" y="7134"/>
                  <a:pt x="71904" y="7241"/>
                </a:cubicBezTo>
                <a:cubicBezTo>
                  <a:pt x="66935" y="7384"/>
                  <a:pt x="61957" y="7500"/>
                  <a:pt x="56979" y="7553"/>
                </a:cubicBezTo>
                <a:cubicBezTo>
                  <a:pt x="54263" y="7586"/>
                  <a:pt x="51545" y="7605"/>
                  <a:pt x="48827" y="7605"/>
                </a:cubicBezTo>
                <a:cubicBezTo>
                  <a:pt x="45555" y="7605"/>
                  <a:pt x="42282" y="7577"/>
                  <a:pt x="39012" y="7509"/>
                </a:cubicBezTo>
                <a:cubicBezTo>
                  <a:pt x="37892" y="7484"/>
                  <a:pt x="36771" y="7471"/>
                  <a:pt x="35651" y="7471"/>
                </a:cubicBezTo>
                <a:cubicBezTo>
                  <a:pt x="31636" y="7471"/>
                  <a:pt x="27625" y="7627"/>
                  <a:pt x="23615" y="7892"/>
                </a:cubicBezTo>
                <a:cubicBezTo>
                  <a:pt x="18860" y="8205"/>
                  <a:pt x="14140" y="8740"/>
                  <a:pt x="9475" y="9695"/>
                </a:cubicBezTo>
                <a:cubicBezTo>
                  <a:pt x="6513" y="10292"/>
                  <a:pt x="3596" y="11059"/>
                  <a:pt x="812" y="12273"/>
                </a:cubicBezTo>
                <a:cubicBezTo>
                  <a:pt x="527" y="12398"/>
                  <a:pt x="197" y="12451"/>
                  <a:pt x="1" y="12746"/>
                </a:cubicBezTo>
                <a:lnTo>
                  <a:pt x="138741" y="12746"/>
                </a:lnTo>
                <a:lnTo>
                  <a:pt x="138741" y="60"/>
                </a:lnTo>
                <a:cubicBezTo>
                  <a:pt x="138210" y="20"/>
                  <a:pt x="137681" y="1"/>
                  <a:pt x="137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txBox="1">
            <a:spLocks noGrp="1"/>
          </p:cNvSpPr>
          <p:nvPr>
            <p:ph type="title"/>
          </p:nvPr>
        </p:nvSpPr>
        <p:spPr>
          <a:xfrm>
            <a:off x="720000" y="2411738"/>
            <a:ext cx="2798700" cy="841800"/>
          </a:xfrm>
          <a:prstGeom prst="rect">
            <a:avLst/>
          </a:prstGeom>
        </p:spPr>
        <p:txBody>
          <a:bodyPr spcFirstLastPara="1" wrap="square" lIns="0" tIns="0" rIns="0" bIns="0"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p3"/>
          <p:cNvSpPr txBox="1">
            <a:spLocks noGrp="1"/>
          </p:cNvSpPr>
          <p:nvPr>
            <p:ph type="title" idx="2" hasCustomPrompt="1"/>
          </p:nvPr>
        </p:nvSpPr>
        <p:spPr>
          <a:xfrm>
            <a:off x="1662150" y="1244538"/>
            <a:ext cx="914400" cy="10629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3" name="Google Shape;63;p3"/>
          <p:cNvSpPr txBox="1">
            <a:spLocks noGrp="1"/>
          </p:cNvSpPr>
          <p:nvPr>
            <p:ph type="subTitle" idx="1"/>
          </p:nvPr>
        </p:nvSpPr>
        <p:spPr>
          <a:xfrm>
            <a:off x="720000" y="3357838"/>
            <a:ext cx="2798700" cy="540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1"/>
        <p:cNvGrpSpPr/>
        <p:nvPr/>
      </p:nvGrpSpPr>
      <p:grpSpPr>
        <a:xfrm>
          <a:off x="0" y="0"/>
          <a:ext cx="0" cy="0"/>
          <a:chOff x="0" y="0"/>
          <a:chExt cx="0" cy="0"/>
        </a:xfrm>
      </p:grpSpPr>
      <p:sp>
        <p:nvSpPr>
          <p:cNvPr id="102" name="Google Shape;102;p5"/>
          <p:cNvSpPr/>
          <p:nvPr/>
        </p:nvSpPr>
        <p:spPr>
          <a:xfrm rot="10800000" flipH="1">
            <a:off x="0" y="4826062"/>
            <a:ext cx="1777505" cy="317437"/>
          </a:xfrm>
          <a:custGeom>
            <a:avLst/>
            <a:gdLst/>
            <a:ahLst/>
            <a:cxnLst/>
            <a:rect l="l" t="t" r="r" b="b"/>
            <a:pathLst>
              <a:path w="48005" h="8573" extrusionOk="0">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 name="Google Shape;103;p5"/>
          <p:cNvSpPr/>
          <p:nvPr/>
        </p:nvSpPr>
        <p:spPr>
          <a:xfrm rot="10800000">
            <a:off x="4056962" y="4"/>
            <a:ext cx="5087030" cy="828233"/>
          </a:xfrm>
          <a:custGeom>
            <a:avLst/>
            <a:gdLst/>
            <a:ahLst/>
            <a:cxnLst/>
            <a:rect l="l" t="t" r="r" b="b"/>
            <a:pathLst>
              <a:path w="158796" h="25854" extrusionOk="0">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 name="Google Shape;104;p5"/>
          <p:cNvSpPr/>
          <p:nvPr/>
        </p:nvSpPr>
        <p:spPr>
          <a:xfrm rot="10800000" flipH="1">
            <a:off x="3436436" y="4769632"/>
            <a:ext cx="5707382" cy="373867"/>
          </a:xfrm>
          <a:custGeom>
            <a:avLst/>
            <a:gdLst/>
            <a:ahLst/>
            <a:cxnLst/>
            <a:rect l="l" t="t" r="r" b="b"/>
            <a:pathLst>
              <a:path w="154139" h="10097" extrusionOk="0">
                <a:moveTo>
                  <a:pt x="0" y="1"/>
                </a:moveTo>
                <a:cubicBezTo>
                  <a:pt x="125" y="117"/>
                  <a:pt x="286" y="134"/>
                  <a:pt x="437" y="170"/>
                </a:cubicBezTo>
                <a:cubicBezTo>
                  <a:pt x="6102" y="1392"/>
                  <a:pt x="11758" y="2641"/>
                  <a:pt x="17423" y="3846"/>
                </a:cubicBezTo>
                <a:cubicBezTo>
                  <a:pt x="22196" y="4863"/>
                  <a:pt x="26995" y="5817"/>
                  <a:pt x="31804" y="6647"/>
                </a:cubicBezTo>
                <a:cubicBezTo>
                  <a:pt x="34757" y="7155"/>
                  <a:pt x="37709" y="7628"/>
                  <a:pt x="40671" y="8038"/>
                </a:cubicBezTo>
                <a:cubicBezTo>
                  <a:pt x="43419" y="8431"/>
                  <a:pt x="46176" y="8761"/>
                  <a:pt x="48941" y="9046"/>
                </a:cubicBezTo>
                <a:cubicBezTo>
                  <a:pt x="52081" y="9377"/>
                  <a:pt x="55221" y="9635"/>
                  <a:pt x="58380" y="9787"/>
                </a:cubicBezTo>
                <a:cubicBezTo>
                  <a:pt x="60458" y="9894"/>
                  <a:pt x="62546" y="9947"/>
                  <a:pt x="64624" y="10028"/>
                </a:cubicBezTo>
                <a:cubicBezTo>
                  <a:pt x="65948" y="10075"/>
                  <a:pt x="67271" y="10096"/>
                  <a:pt x="68594" y="10096"/>
                </a:cubicBezTo>
                <a:cubicBezTo>
                  <a:pt x="72248" y="10096"/>
                  <a:pt x="75899" y="9936"/>
                  <a:pt x="79540" y="9733"/>
                </a:cubicBezTo>
                <a:cubicBezTo>
                  <a:pt x="82877" y="9555"/>
                  <a:pt x="86204" y="9234"/>
                  <a:pt x="89523" y="8850"/>
                </a:cubicBezTo>
                <a:cubicBezTo>
                  <a:pt x="92467" y="8502"/>
                  <a:pt x="95411" y="8092"/>
                  <a:pt x="98337" y="7619"/>
                </a:cubicBezTo>
                <a:cubicBezTo>
                  <a:pt x="101575" y="7111"/>
                  <a:pt x="104823" y="6593"/>
                  <a:pt x="108070" y="6094"/>
                </a:cubicBezTo>
                <a:cubicBezTo>
                  <a:pt x="111076" y="5630"/>
                  <a:pt x="114091" y="5175"/>
                  <a:pt x="117107" y="4729"/>
                </a:cubicBezTo>
                <a:cubicBezTo>
                  <a:pt x="119881" y="4318"/>
                  <a:pt x="122656" y="3926"/>
                  <a:pt x="125430" y="3542"/>
                </a:cubicBezTo>
                <a:cubicBezTo>
                  <a:pt x="128419" y="3132"/>
                  <a:pt x="131416" y="2748"/>
                  <a:pt x="134414" y="2356"/>
                </a:cubicBezTo>
                <a:cubicBezTo>
                  <a:pt x="137251" y="1999"/>
                  <a:pt x="140078" y="1633"/>
                  <a:pt x="142924" y="1303"/>
                </a:cubicBezTo>
                <a:cubicBezTo>
                  <a:pt x="146082" y="937"/>
                  <a:pt x="149249" y="634"/>
                  <a:pt x="152407" y="268"/>
                </a:cubicBezTo>
                <a:cubicBezTo>
                  <a:pt x="152978" y="197"/>
                  <a:pt x="153585" y="259"/>
                  <a:pt x="154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5" name="Google Shape;105;p5"/>
          <p:cNvGrpSpPr/>
          <p:nvPr/>
        </p:nvGrpSpPr>
        <p:grpSpPr>
          <a:xfrm>
            <a:off x="786075" y="4604100"/>
            <a:ext cx="2432943" cy="323380"/>
            <a:chOff x="1243275" y="57550"/>
            <a:chExt cx="2432943" cy="323380"/>
          </a:xfrm>
        </p:grpSpPr>
        <p:sp>
          <p:nvSpPr>
            <p:cNvPr id="106" name="Google Shape;106;p5"/>
            <p:cNvSpPr/>
            <p:nvPr/>
          </p:nvSpPr>
          <p:spPr>
            <a:xfrm>
              <a:off x="1243275" y="32273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1469409"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1469409"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1469409" y="57550"/>
              <a:ext cx="58200" cy="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1243275"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1695543"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1695543"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1921677" y="5755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1921677"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1921668"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2147802"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2147793"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2370452" y="32273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2370443" y="190140"/>
              <a:ext cx="58200" cy="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2560402"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2560402"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2766702"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2766702" y="1901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2973002" y="32273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2972993" y="190140"/>
              <a:ext cx="58200" cy="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3199127"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3385602"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3385593"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3618018" y="19014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5"/>
          <p:cNvSpPr/>
          <p:nvPr/>
        </p:nvSpPr>
        <p:spPr>
          <a:xfrm>
            <a:off x="373025" y="209575"/>
            <a:ext cx="263100" cy="263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 name="Google Shape;131;p5"/>
          <p:cNvGrpSpPr/>
          <p:nvPr/>
        </p:nvGrpSpPr>
        <p:grpSpPr>
          <a:xfrm rot="5400000">
            <a:off x="8044264" y="3249134"/>
            <a:ext cx="1472837" cy="118070"/>
            <a:chOff x="360600" y="4817825"/>
            <a:chExt cx="2219800" cy="125700"/>
          </a:xfrm>
        </p:grpSpPr>
        <p:sp>
          <p:nvSpPr>
            <p:cNvPr id="132" name="Google Shape;132;p5"/>
            <p:cNvSpPr/>
            <p:nvPr/>
          </p:nvSpPr>
          <p:spPr>
            <a:xfrm rot="5400000">
              <a:off x="1594450" y="4826375"/>
              <a:ext cx="125700" cy="1086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rot="5400000">
              <a:off x="18116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rot="5400000">
              <a:off x="20288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rot="5400000">
              <a:off x="2246050" y="4826375"/>
              <a:ext cx="125700" cy="1086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rot="5400000">
              <a:off x="13772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rot="5400000">
              <a:off x="11600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rot="5400000">
              <a:off x="9428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rot="5400000">
              <a:off x="725650" y="4826375"/>
              <a:ext cx="125700" cy="1086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rot="5400000">
              <a:off x="3520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rot="5400000">
              <a:off x="2463250" y="4826375"/>
              <a:ext cx="125700" cy="1086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5"/>
          <p:cNvSpPr txBox="1">
            <a:spLocks noGrp="1"/>
          </p:cNvSpPr>
          <p:nvPr>
            <p:ph type="title"/>
          </p:nvPr>
        </p:nvSpPr>
        <p:spPr>
          <a:xfrm>
            <a:off x="720000" y="539400"/>
            <a:ext cx="7704000" cy="478200"/>
          </a:xfrm>
          <a:prstGeom prst="rect">
            <a:avLst/>
          </a:prstGeom>
        </p:spPr>
        <p:txBody>
          <a:bodyPr spcFirstLastPara="1" wrap="square" lIns="0" tIns="0" rIns="0" bIns="0"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3" name="Google Shape;143;p5"/>
          <p:cNvSpPr txBox="1">
            <a:spLocks noGrp="1"/>
          </p:cNvSpPr>
          <p:nvPr>
            <p:ph type="title" idx="2"/>
          </p:nvPr>
        </p:nvSpPr>
        <p:spPr>
          <a:xfrm>
            <a:off x="720000" y="1530413"/>
            <a:ext cx="3560100" cy="558900"/>
          </a:xfrm>
          <a:prstGeom prst="rect">
            <a:avLst/>
          </a:prstGeom>
        </p:spPr>
        <p:txBody>
          <a:bodyPr spcFirstLastPara="1" wrap="square" lIns="0" tIns="0" rIns="0" bIns="0" anchor="ctr" anchorCtr="0">
            <a:noAutofit/>
          </a:bodyPr>
          <a:lstStyle>
            <a:lvl1pPr lvl="0" algn="r" rtl="0">
              <a:spcBef>
                <a:spcPts val="0"/>
              </a:spcBef>
              <a:spcAft>
                <a:spcPts val="0"/>
              </a:spcAft>
              <a:buSzPts val="2000"/>
              <a:buNone/>
              <a:defRPr sz="2000"/>
            </a:lvl1pPr>
            <a:lvl2pPr lvl="1" rtl="0">
              <a:spcBef>
                <a:spcPts val="0"/>
              </a:spcBef>
              <a:spcAft>
                <a:spcPts val="0"/>
              </a:spcAft>
              <a:buSzPts val="2000"/>
              <a:buFont typeface="Anton"/>
              <a:buNone/>
              <a:defRPr sz="2000">
                <a:latin typeface="Anton"/>
                <a:ea typeface="Anton"/>
                <a:cs typeface="Anton"/>
                <a:sym typeface="Anton"/>
              </a:defRPr>
            </a:lvl2pPr>
            <a:lvl3pPr lvl="2" rtl="0">
              <a:spcBef>
                <a:spcPts val="0"/>
              </a:spcBef>
              <a:spcAft>
                <a:spcPts val="0"/>
              </a:spcAft>
              <a:buSzPts val="2000"/>
              <a:buFont typeface="Anton"/>
              <a:buNone/>
              <a:defRPr sz="2000">
                <a:latin typeface="Anton"/>
                <a:ea typeface="Anton"/>
                <a:cs typeface="Anton"/>
                <a:sym typeface="Anton"/>
              </a:defRPr>
            </a:lvl3pPr>
            <a:lvl4pPr lvl="3" rtl="0">
              <a:spcBef>
                <a:spcPts val="0"/>
              </a:spcBef>
              <a:spcAft>
                <a:spcPts val="0"/>
              </a:spcAft>
              <a:buSzPts val="2000"/>
              <a:buFont typeface="Anton"/>
              <a:buNone/>
              <a:defRPr sz="2000">
                <a:latin typeface="Anton"/>
                <a:ea typeface="Anton"/>
                <a:cs typeface="Anton"/>
                <a:sym typeface="Anton"/>
              </a:defRPr>
            </a:lvl4pPr>
            <a:lvl5pPr lvl="4" rtl="0">
              <a:spcBef>
                <a:spcPts val="0"/>
              </a:spcBef>
              <a:spcAft>
                <a:spcPts val="0"/>
              </a:spcAft>
              <a:buSzPts val="2000"/>
              <a:buFont typeface="Anton"/>
              <a:buNone/>
              <a:defRPr sz="2000">
                <a:latin typeface="Anton"/>
                <a:ea typeface="Anton"/>
                <a:cs typeface="Anton"/>
                <a:sym typeface="Anton"/>
              </a:defRPr>
            </a:lvl5pPr>
            <a:lvl6pPr lvl="5" rtl="0">
              <a:spcBef>
                <a:spcPts val="0"/>
              </a:spcBef>
              <a:spcAft>
                <a:spcPts val="0"/>
              </a:spcAft>
              <a:buSzPts val="2000"/>
              <a:buFont typeface="Anton"/>
              <a:buNone/>
              <a:defRPr sz="2000">
                <a:latin typeface="Anton"/>
                <a:ea typeface="Anton"/>
                <a:cs typeface="Anton"/>
                <a:sym typeface="Anton"/>
              </a:defRPr>
            </a:lvl6pPr>
            <a:lvl7pPr lvl="6" rtl="0">
              <a:spcBef>
                <a:spcPts val="0"/>
              </a:spcBef>
              <a:spcAft>
                <a:spcPts val="0"/>
              </a:spcAft>
              <a:buSzPts val="2000"/>
              <a:buFont typeface="Anton"/>
              <a:buNone/>
              <a:defRPr sz="2000">
                <a:latin typeface="Anton"/>
                <a:ea typeface="Anton"/>
                <a:cs typeface="Anton"/>
                <a:sym typeface="Anton"/>
              </a:defRPr>
            </a:lvl7pPr>
            <a:lvl8pPr lvl="7" rtl="0">
              <a:spcBef>
                <a:spcPts val="0"/>
              </a:spcBef>
              <a:spcAft>
                <a:spcPts val="0"/>
              </a:spcAft>
              <a:buSzPts val="2000"/>
              <a:buFont typeface="Anton"/>
              <a:buNone/>
              <a:defRPr sz="2000">
                <a:latin typeface="Anton"/>
                <a:ea typeface="Anton"/>
                <a:cs typeface="Anton"/>
                <a:sym typeface="Anton"/>
              </a:defRPr>
            </a:lvl8pPr>
            <a:lvl9pPr lvl="8" rtl="0">
              <a:spcBef>
                <a:spcPts val="0"/>
              </a:spcBef>
              <a:spcAft>
                <a:spcPts val="0"/>
              </a:spcAft>
              <a:buSzPts val="2000"/>
              <a:buFont typeface="Anton"/>
              <a:buNone/>
              <a:defRPr sz="2000">
                <a:latin typeface="Anton"/>
                <a:ea typeface="Anton"/>
                <a:cs typeface="Anton"/>
                <a:sym typeface="Anton"/>
              </a:defRPr>
            </a:lvl9pPr>
          </a:lstStyle>
          <a:p>
            <a:endParaRPr/>
          </a:p>
        </p:txBody>
      </p:sp>
      <p:sp>
        <p:nvSpPr>
          <p:cNvPr id="144" name="Google Shape;144;p5"/>
          <p:cNvSpPr txBox="1">
            <a:spLocks noGrp="1"/>
          </p:cNvSpPr>
          <p:nvPr>
            <p:ph type="title" idx="3"/>
          </p:nvPr>
        </p:nvSpPr>
        <p:spPr>
          <a:xfrm>
            <a:off x="4863976" y="2893613"/>
            <a:ext cx="3560100" cy="558900"/>
          </a:xfrm>
          <a:prstGeom prst="rect">
            <a:avLst/>
          </a:prstGeom>
        </p:spPr>
        <p:txBody>
          <a:bodyPr spcFirstLastPara="1" wrap="square" lIns="0" tIns="0" rIns="0" bIns="0" anchor="ctr" anchorCtr="0">
            <a:noAutofit/>
          </a:bodyPr>
          <a:lstStyle>
            <a:lvl1pPr lvl="0" algn="l" rtl="0">
              <a:spcBef>
                <a:spcPts val="0"/>
              </a:spcBef>
              <a:spcAft>
                <a:spcPts val="0"/>
              </a:spcAft>
              <a:buSzPts val="2000"/>
              <a:buNone/>
              <a:defRPr sz="2000"/>
            </a:lvl1pPr>
            <a:lvl2pPr lvl="1" rtl="0">
              <a:spcBef>
                <a:spcPts val="0"/>
              </a:spcBef>
              <a:spcAft>
                <a:spcPts val="0"/>
              </a:spcAft>
              <a:buSzPts val="2000"/>
              <a:buFont typeface="Anton"/>
              <a:buNone/>
              <a:defRPr sz="2000">
                <a:latin typeface="Anton"/>
                <a:ea typeface="Anton"/>
                <a:cs typeface="Anton"/>
                <a:sym typeface="Anton"/>
              </a:defRPr>
            </a:lvl2pPr>
            <a:lvl3pPr lvl="2" rtl="0">
              <a:spcBef>
                <a:spcPts val="0"/>
              </a:spcBef>
              <a:spcAft>
                <a:spcPts val="0"/>
              </a:spcAft>
              <a:buSzPts val="2000"/>
              <a:buFont typeface="Anton"/>
              <a:buNone/>
              <a:defRPr sz="2000">
                <a:latin typeface="Anton"/>
                <a:ea typeface="Anton"/>
                <a:cs typeface="Anton"/>
                <a:sym typeface="Anton"/>
              </a:defRPr>
            </a:lvl3pPr>
            <a:lvl4pPr lvl="3" rtl="0">
              <a:spcBef>
                <a:spcPts val="0"/>
              </a:spcBef>
              <a:spcAft>
                <a:spcPts val="0"/>
              </a:spcAft>
              <a:buSzPts val="2000"/>
              <a:buFont typeface="Anton"/>
              <a:buNone/>
              <a:defRPr sz="2000">
                <a:latin typeface="Anton"/>
                <a:ea typeface="Anton"/>
                <a:cs typeface="Anton"/>
                <a:sym typeface="Anton"/>
              </a:defRPr>
            </a:lvl4pPr>
            <a:lvl5pPr lvl="4" rtl="0">
              <a:spcBef>
                <a:spcPts val="0"/>
              </a:spcBef>
              <a:spcAft>
                <a:spcPts val="0"/>
              </a:spcAft>
              <a:buSzPts val="2000"/>
              <a:buFont typeface="Anton"/>
              <a:buNone/>
              <a:defRPr sz="2000">
                <a:latin typeface="Anton"/>
                <a:ea typeface="Anton"/>
                <a:cs typeface="Anton"/>
                <a:sym typeface="Anton"/>
              </a:defRPr>
            </a:lvl5pPr>
            <a:lvl6pPr lvl="5" rtl="0">
              <a:spcBef>
                <a:spcPts val="0"/>
              </a:spcBef>
              <a:spcAft>
                <a:spcPts val="0"/>
              </a:spcAft>
              <a:buSzPts val="2000"/>
              <a:buFont typeface="Anton"/>
              <a:buNone/>
              <a:defRPr sz="2000">
                <a:latin typeface="Anton"/>
                <a:ea typeface="Anton"/>
                <a:cs typeface="Anton"/>
                <a:sym typeface="Anton"/>
              </a:defRPr>
            </a:lvl6pPr>
            <a:lvl7pPr lvl="6" rtl="0">
              <a:spcBef>
                <a:spcPts val="0"/>
              </a:spcBef>
              <a:spcAft>
                <a:spcPts val="0"/>
              </a:spcAft>
              <a:buSzPts val="2000"/>
              <a:buFont typeface="Anton"/>
              <a:buNone/>
              <a:defRPr sz="2000">
                <a:latin typeface="Anton"/>
                <a:ea typeface="Anton"/>
                <a:cs typeface="Anton"/>
                <a:sym typeface="Anton"/>
              </a:defRPr>
            </a:lvl7pPr>
            <a:lvl8pPr lvl="7" rtl="0">
              <a:spcBef>
                <a:spcPts val="0"/>
              </a:spcBef>
              <a:spcAft>
                <a:spcPts val="0"/>
              </a:spcAft>
              <a:buSzPts val="2000"/>
              <a:buFont typeface="Anton"/>
              <a:buNone/>
              <a:defRPr sz="2000">
                <a:latin typeface="Anton"/>
                <a:ea typeface="Anton"/>
                <a:cs typeface="Anton"/>
                <a:sym typeface="Anton"/>
              </a:defRPr>
            </a:lvl8pPr>
            <a:lvl9pPr lvl="8" rtl="0">
              <a:spcBef>
                <a:spcPts val="0"/>
              </a:spcBef>
              <a:spcAft>
                <a:spcPts val="0"/>
              </a:spcAft>
              <a:buSzPts val="2000"/>
              <a:buFont typeface="Anton"/>
              <a:buNone/>
              <a:defRPr sz="2000">
                <a:latin typeface="Anton"/>
                <a:ea typeface="Anton"/>
                <a:cs typeface="Anton"/>
                <a:sym typeface="Anton"/>
              </a:defRPr>
            </a:lvl9pPr>
          </a:lstStyle>
          <a:p>
            <a:endParaRPr/>
          </a:p>
        </p:txBody>
      </p:sp>
      <p:sp>
        <p:nvSpPr>
          <p:cNvPr id="145" name="Google Shape;145;p5"/>
          <p:cNvSpPr txBox="1">
            <a:spLocks noGrp="1"/>
          </p:cNvSpPr>
          <p:nvPr>
            <p:ph type="subTitle" idx="1"/>
          </p:nvPr>
        </p:nvSpPr>
        <p:spPr>
          <a:xfrm>
            <a:off x="4863975" y="3452514"/>
            <a:ext cx="3560100" cy="804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6" name="Google Shape;146;p5"/>
          <p:cNvSpPr txBox="1">
            <a:spLocks noGrp="1"/>
          </p:cNvSpPr>
          <p:nvPr>
            <p:ph type="subTitle" idx="4"/>
          </p:nvPr>
        </p:nvSpPr>
        <p:spPr>
          <a:xfrm>
            <a:off x="720000" y="2089313"/>
            <a:ext cx="3560100" cy="804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7"/>
        <p:cNvGrpSpPr/>
        <p:nvPr/>
      </p:nvGrpSpPr>
      <p:grpSpPr>
        <a:xfrm>
          <a:off x="0" y="0"/>
          <a:ext cx="0" cy="0"/>
          <a:chOff x="0" y="0"/>
          <a:chExt cx="0" cy="0"/>
        </a:xfrm>
      </p:grpSpPr>
      <p:sp>
        <p:nvSpPr>
          <p:cNvPr id="148" name="Google Shape;148;p6"/>
          <p:cNvSpPr/>
          <p:nvPr/>
        </p:nvSpPr>
        <p:spPr>
          <a:xfrm rot="10800000" flipH="1">
            <a:off x="-9" y="-33"/>
            <a:ext cx="6285183" cy="215274"/>
          </a:xfrm>
          <a:custGeom>
            <a:avLst/>
            <a:gdLst/>
            <a:ahLst/>
            <a:cxnLst/>
            <a:rect l="l" t="t" r="r" b="b"/>
            <a:pathLst>
              <a:path w="196228" h="6721" extrusionOk="0">
                <a:moveTo>
                  <a:pt x="30642" y="1"/>
                </a:moveTo>
                <a:cubicBezTo>
                  <a:pt x="30545" y="1"/>
                  <a:pt x="30447" y="2"/>
                  <a:pt x="30350" y="3"/>
                </a:cubicBezTo>
                <a:cubicBezTo>
                  <a:pt x="25024" y="83"/>
                  <a:pt x="19716" y="351"/>
                  <a:pt x="14435" y="1082"/>
                </a:cubicBezTo>
                <a:cubicBezTo>
                  <a:pt x="10590" y="1609"/>
                  <a:pt x="6798" y="2358"/>
                  <a:pt x="3069" y="3402"/>
                </a:cubicBezTo>
                <a:cubicBezTo>
                  <a:pt x="2043" y="3696"/>
                  <a:pt x="1053" y="4116"/>
                  <a:pt x="1" y="4312"/>
                </a:cubicBezTo>
                <a:lnTo>
                  <a:pt x="1" y="6721"/>
                </a:lnTo>
                <a:lnTo>
                  <a:pt x="196228" y="6721"/>
                </a:lnTo>
                <a:cubicBezTo>
                  <a:pt x="195309" y="6221"/>
                  <a:pt x="194274" y="6043"/>
                  <a:pt x="193275" y="5775"/>
                </a:cubicBezTo>
                <a:cubicBezTo>
                  <a:pt x="184818" y="3464"/>
                  <a:pt x="176173" y="2251"/>
                  <a:pt x="167449" y="1600"/>
                </a:cubicBezTo>
                <a:cubicBezTo>
                  <a:pt x="163470" y="1305"/>
                  <a:pt x="159491" y="1181"/>
                  <a:pt x="155503" y="1163"/>
                </a:cubicBezTo>
                <a:cubicBezTo>
                  <a:pt x="155282" y="1162"/>
                  <a:pt x="155060" y="1162"/>
                  <a:pt x="154839" y="1162"/>
                </a:cubicBezTo>
                <a:cubicBezTo>
                  <a:pt x="149066" y="1162"/>
                  <a:pt x="143301" y="1386"/>
                  <a:pt x="137545" y="1859"/>
                </a:cubicBezTo>
                <a:cubicBezTo>
                  <a:pt x="134485" y="2108"/>
                  <a:pt x="131425" y="2376"/>
                  <a:pt x="128374" y="2760"/>
                </a:cubicBezTo>
                <a:cubicBezTo>
                  <a:pt x="124494" y="3241"/>
                  <a:pt x="120622" y="3687"/>
                  <a:pt x="116724" y="3955"/>
                </a:cubicBezTo>
                <a:cubicBezTo>
                  <a:pt x="112352" y="4249"/>
                  <a:pt x="107963" y="4392"/>
                  <a:pt x="103574" y="4455"/>
                </a:cubicBezTo>
                <a:cubicBezTo>
                  <a:pt x="102411" y="4470"/>
                  <a:pt x="101247" y="4477"/>
                  <a:pt x="100083" y="4477"/>
                </a:cubicBezTo>
                <a:cubicBezTo>
                  <a:pt x="94536" y="4477"/>
                  <a:pt x="88984" y="4315"/>
                  <a:pt x="83439" y="4116"/>
                </a:cubicBezTo>
                <a:cubicBezTo>
                  <a:pt x="81137" y="4026"/>
                  <a:pt x="78845" y="3910"/>
                  <a:pt x="76552" y="3777"/>
                </a:cubicBezTo>
                <a:cubicBezTo>
                  <a:pt x="73394" y="3598"/>
                  <a:pt x="70254" y="3384"/>
                  <a:pt x="67105" y="3179"/>
                </a:cubicBezTo>
                <a:cubicBezTo>
                  <a:pt x="65445" y="3063"/>
                  <a:pt x="63795" y="2938"/>
                  <a:pt x="62145" y="2804"/>
                </a:cubicBezTo>
                <a:cubicBezTo>
                  <a:pt x="59825" y="2617"/>
                  <a:pt x="57506" y="2421"/>
                  <a:pt x="55186" y="2224"/>
                </a:cubicBezTo>
                <a:cubicBezTo>
                  <a:pt x="53161" y="2046"/>
                  <a:pt x="51136" y="1867"/>
                  <a:pt x="49120" y="1680"/>
                </a:cubicBezTo>
                <a:cubicBezTo>
                  <a:pt x="46586" y="1439"/>
                  <a:pt x="44062" y="1189"/>
                  <a:pt x="41537" y="940"/>
                </a:cubicBezTo>
                <a:cubicBezTo>
                  <a:pt x="39619" y="752"/>
                  <a:pt x="37710" y="547"/>
                  <a:pt x="35792" y="378"/>
                </a:cubicBezTo>
                <a:cubicBezTo>
                  <a:pt x="34078" y="217"/>
                  <a:pt x="32364" y="1"/>
                  <a:pt x="30642"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 name="Google Shape;149;p6"/>
          <p:cNvSpPr/>
          <p:nvPr/>
        </p:nvSpPr>
        <p:spPr>
          <a:xfrm>
            <a:off x="4700650" y="4735030"/>
            <a:ext cx="4443527" cy="408223"/>
          </a:xfrm>
          <a:custGeom>
            <a:avLst/>
            <a:gdLst/>
            <a:ahLst/>
            <a:cxnLst/>
            <a:rect l="l" t="t" r="r" b="b"/>
            <a:pathLst>
              <a:path w="138741" h="12746" extrusionOk="0">
                <a:moveTo>
                  <a:pt x="137154" y="1"/>
                </a:moveTo>
                <a:cubicBezTo>
                  <a:pt x="135649" y="1"/>
                  <a:pt x="134156" y="160"/>
                  <a:pt x="132683" y="470"/>
                </a:cubicBezTo>
                <a:cubicBezTo>
                  <a:pt x="128107" y="1443"/>
                  <a:pt x="123548" y="2460"/>
                  <a:pt x="118936" y="3191"/>
                </a:cubicBezTo>
                <a:cubicBezTo>
                  <a:pt x="114841" y="3833"/>
                  <a:pt x="110738" y="4395"/>
                  <a:pt x="106625" y="4859"/>
                </a:cubicBezTo>
                <a:cubicBezTo>
                  <a:pt x="103065" y="5261"/>
                  <a:pt x="99497" y="5582"/>
                  <a:pt x="95929" y="5885"/>
                </a:cubicBezTo>
                <a:cubicBezTo>
                  <a:pt x="91584" y="6251"/>
                  <a:pt x="87240" y="6528"/>
                  <a:pt x="82886" y="6768"/>
                </a:cubicBezTo>
                <a:cubicBezTo>
                  <a:pt x="79228" y="6974"/>
                  <a:pt x="75562" y="7134"/>
                  <a:pt x="71904" y="7241"/>
                </a:cubicBezTo>
                <a:cubicBezTo>
                  <a:pt x="66935" y="7384"/>
                  <a:pt x="61957" y="7500"/>
                  <a:pt x="56979" y="7553"/>
                </a:cubicBezTo>
                <a:cubicBezTo>
                  <a:pt x="54263" y="7586"/>
                  <a:pt x="51545" y="7605"/>
                  <a:pt x="48827" y="7605"/>
                </a:cubicBezTo>
                <a:cubicBezTo>
                  <a:pt x="45555" y="7605"/>
                  <a:pt x="42282" y="7577"/>
                  <a:pt x="39012" y="7509"/>
                </a:cubicBezTo>
                <a:cubicBezTo>
                  <a:pt x="37892" y="7484"/>
                  <a:pt x="36771" y="7471"/>
                  <a:pt x="35651" y="7471"/>
                </a:cubicBezTo>
                <a:cubicBezTo>
                  <a:pt x="31636" y="7471"/>
                  <a:pt x="27625" y="7627"/>
                  <a:pt x="23615" y="7892"/>
                </a:cubicBezTo>
                <a:cubicBezTo>
                  <a:pt x="18860" y="8205"/>
                  <a:pt x="14140" y="8740"/>
                  <a:pt x="9475" y="9695"/>
                </a:cubicBezTo>
                <a:cubicBezTo>
                  <a:pt x="6513" y="10292"/>
                  <a:pt x="3596" y="11059"/>
                  <a:pt x="812" y="12273"/>
                </a:cubicBezTo>
                <a:cubicBezTo>
                  <a:pt x="527" y="12398"/>
                  <a:pt x="197" y="12451"/>
                  <a:pt x="1" y="12746"/>
                </a:cubicBezTo>
                <a:lnTo>
                  <a:pt x="138741" y="12746"/>
                </a:lnTo>
                <a:lnTo>
                  <a:pt x="138741" y="60"/>
                </a:lnTo>
                <a:cubicBezTo>
                  <a:pt x="138210" y="20"/>
                  <a:pt x="137681" y="1"/>
                  <a:pt x="137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8626025" y="325800"/>
            <a:ext cx="272700" cy="272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6"/>
          <p:cNvGrpSpPr/>
          <p:nvPr/>
        </p:nvGrpSpPr>
        <p:grpSpPr>
          <a:xfrm>
            <a:off x="442586" y="719971"/>
            <a:ext cx="478552" cy="478216"/>
            <a:chOff x="3285550" y="1349075"/>
            <a:chExt cx="496475" cy="496075"/>
          </a:xfrm>
        </p:grpSpPr>
        <p:sp>
          <p:nvSpPr>
            <p:cNvPr id="152" name="Google Shape;152;p6"/>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6"/>
          <p:cNvSpPr/>
          <p:nvPr/>
        </p:nvSpPr>
        <p:spPr>
          <a:xfrm rot="10800000" flipH="1">
            <a:off x="0" y="4902877"/>
            <a:ext cx="2737125" cy="240623"/>
          </a:xfrm>
          <a:custGeom>
            <a:avLst/>
            <a:gdLst/>
            <a:ahLst/>
            <a:cxnLst/>
            <a:rect l="l" t="t" r="r" b="b"/>
            <a:pathLst>
              <a:path w="48005" h="8573" extrusionOk="0">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9" name="Google Shape;169;p6"/>
          <p:cNvSpPr txBox="1">
            <a:spLocks noGrp="1"/>
          </p:cNvSpPr>
          <p:nvPr>
            <p:ph type="title"/>
          </p:nvPr>
        </p:nvSpPr>
        <p:spPr>
          <a:xfrm>
            <a:off x="720000" y="539400"/>
            <a:ext cx="7704000" cy="478200"/>
          </a:xfrm>
          <a:prstGeom prst="rect">
            <a:avLst/>
          </a:prstGeom>
        </p:spPr>
        <p:txBody>
          <a:bodyPr spcFirstLastPara="1" wrap="square" lIns="0" tIns="0" rIns="0" bIns="0"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8"/>
        <p:cNvGrpSpPr/>
        <p:nvPr/>
      </p:nvGrpSpPr>
      <p:grpSpPr>
        <a:xfrm>
          <a:off x="0" y="0"/>
          <a:ext cx="0" cy="0"/>
          <a:chOff x="0" y="0"/>
          <a:chExt cx="0" cy="0"/>
        </a:xfrm>
      </p:grpSpPr>
      <p:sp>
        <p:nvSpPr>
          <p:cNvPr id="329" name="Google Shape;329;p9"/>
          <p:cNvSpPr/>
          <p:nvPr/>
        </p:nvSpPr>
        <p:spPr>
          <a:xfrm flipH="1">
            <a:off x="-6018" y="317"/>
            <a:ext cx="4644446" cy="305758"/>
          </a:xfrm>
          <a:custGeom>
            <a:avLst/>
            <a:gdLst/>
            <a:ahLst/>
            <a:cxnLst/>
            <a:rect l="l" t="t" r="r" b="b"/>
            <a:pathLst>
              <a:path w="145003" h="9546" extrusionOk="0">
                <a:moveTo>
                  <a:pt x="0" y="1"/>
                </a:moveTo>
                <a:cubicBezTo>
                  <a:pt x="250" y="3150"/>
                  <a:pt x="1686" y="5585"/>
                  <a:pt x="4362" y="7262"/>
                </a:cubicBezTo>
                <a:cubicBezTo>
                  <a:pt x="6744" y="8752"/>
                  <a:pt x="9412" y="9287"/>
                  <a:pt x="12159" y="9466"/>
                </a:cubicBezTo>
                <a:cubicBezTo>
                  <a:pt x="12996" y="9520"/>
                  <a:pt x="13831" y="9545"/>
                  <a:pt x="14665" y="9545"/>
                </a:cubicBezTo>
                <a:cubicBezTo>
                  <a:pt x="18108" y="9545"/>
                  <a:pt x="21527" y="9111"/>
                  <a:pt x="24917" y="8458"/>
                </a:cubicBezTo>
                <a:cubicBezTo>
                  <a:pt x="30082" y="7450"/>
                  <a:pt x="35265" y="6566"/>
                  <a:pt x="40493" y="5897"/>
                </a:cubicBezTo>
                <a:cubicBezTo>
                  <a:pt x="45078" y="5317"/>
                  <a:pt x="49690" y="4916"/>
                  <a:pt x="54311" y="4702"/>
                </a:cubicBezTo>
                <a:cubicBezTo>
                  <a:pt x="56543" y="4596"/>
                  <a:pt x="58777" y="4547"/>
                  <a:pt x="61013" y="4547"/>
                </a:cubicBezTo>
                <a:cubicBezTo>
                  <a:pt x="63298" y="4547"/>
                  <a:pt x="65585" y="4598"/>
                  <a:pt x="67871" y="4693"/>
                </a:cubicBezTo>
                <a:cubicBezTo>
                  <a:pt x="69736" y="4773"/>
                  <a:pt x="71609" y="4889"/>
                  <a:pt x="73474" y="5050"/>
                </a:cubicBezTo>
                <a:cubicBezTo>
                  <a:pt x="76034" y="5264"/>
                  <a:pt x="78586" y="5523"/>
                  <a:pt x="81137" y="5781"/>
                </a:cubicBezTo>
                <a:cubicBezTo>
                  <a:pt x="83269" y="6004"/>
                  <a:pt x="85383" y="6263"/>
                  <a:pt x="87516" y="6504"/>
                </a:cubicBezTo>
                <a:cubicBezTo>
                  <a:pt x="89665" y="6745"/>
                  <a:pt x="91815" y="7004"/>
                  <a:pt x="93965" y="7209"/>
                </a:cubicBezTo>
                <a:cubicBezTo>
                  <a:pt x="96472" y="7459"/>
                  <a:pt x="98979" y="7637"/>
                  <a:pt x="101486" y="7771"/>
                </a:cubicBezTo>
                <a:cubicBezTo>
                  <a:pt x="102998" y="7850"/>
                  <a:pt x="104510" y="7885"/>
                  <a:pt x="106021" y="7885"/>
                </a:cubicBezTo>
                <a:cubicBezTo>
                  <a:pt x="108442" y="7885"/>
                  <a:pt x="110863" y="7794"/>
                  <a:pt x="113279" y="7646"/>
                </a:cubicBezTo>
                <a:cubicBezTo>
                  <a:pt x="116295" y="7467"/>
                  <a:pt x="119310" y="7271"/>
                  <a:pt x="122325" y="7066"/>
                </a:cubicBezTo>
                <a:cubicBezTo>
                  <a:pt x="124779" y="6897"/>
                  <a:pt x="127232" y="6727"/>
                  <a:pt x="129685" y="6531"/>
                </a:cubicBezTo>
                <a:cubicBezTo>
                  <a:pt x="132406" y="6299"/>
                  <a:pt x="135118" y="6040"/>
                  <a:pt x="137830" y="5790"/>
                </a:cubicBezTo>
                <a:cubicBezTo>
                  <a:pt x="140230" y="5558"/>
                  <a:pt x="142621" y="5317"/>
                  <a:pt x="145003" y="4978"/>
                </a:cubicBezTo>
                <a:lnTo>
                  <a:pt x="145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flipH="1">
            <a:off x="2853684" y="4928388"/>
            <a:ext cx="6285183" cy="215274"/>
          </a:xfrm>
          <a:custGeom>
            <a:avLst/>
            <a:gdLst/>
            <a:ahLst/>
            <a:cxnLst/>
            <a:rect l="l" t="t" r="r" b="b"/>
            <a:pathLst>
              <a:path w="196228" h="6721" extrusionOk="0">
                <a:moveTo>
                  <a:pt x="30642" y="1"/>
                </a:moveTo>
                <a:cubicBezTo>
                  <a:pt x="30545" y="1"/>
                  <a:pt x="30447" y="2"/>
                  <a:pt x="30350" y="3"/>
                </a:cubicBezTo>
                <a:cubicBezTo>
                  <a:pt x="25024" y="83"/>
                  <a:pt x="19716" y="351"/>
                  <a:pt x="14435" y="1082"/>
                </a:cubicBezTo>
                <a:cubicBezTo>
                  <a:pt x="10590" y="1609"/>
                  <a:pt x="6798" y="2358"/>
                  <a:pt x="3069" y="3402"/>
                </a:cubicBezTo>
                <a:cubicBezTo>
                  <a:pt x="2043" y="3696"/>
                  <a:pt x="1053" y="4116"/>
                  <a:pt x="1" y="4312"/>
                </a:cubicBezTo>
                <a:lnTo>
                  <a:pt x="1" y="6721"/>
                </a:lnTo>
                <a:lnTo>
                  <a:pt x="196228" y="6721"/>
                </a:lnTo>
                <a:cubicBezTo>
                  <a:pt x="195309" y="6221"/>
                  <a:pt x="194274" y="6043"/>
                  <a:pt x="193275" y="5775"/>
                </a:cubicBezTo>
                <a:cubicBezTo>
                  <a:pt x="184818" y="3464"/>
                  <a:pt x="176173" y="2251"/>
                  <a:pt x="167449" y="1600"/>
                </a:cubicBezTo>
                <a:cubicBezTo>
                  <a:pt x="163470" y="1305"/>
                  <a:pt x="159491" y="1181"/>
                  <a:pt x="155503" y="1163"/>
                </a:cubicBezTo>
                <a:cubicBezTo>
                  <a:pt x="155282" y="1162"/>
                  <a:pt x="155060" y="1162"/>
                  <a:pt x="154839" y="1162"/>
                </a:cubicBezTo>
                <a:cubicBezTo>
                  <a:pt x="149066" y="1162"/>
                  <a:pt x="143301" y="1386"/>
                  <a:pt x="137545" y="1859"/>
                </a:cubicBezTo>
                <a:cubicBezTo>
                  <a:pt x="134485" y="2108"/>
                  <a:pt x="131425" y="2376"/>
                  <a:pt x="128374" y="2760"/>
                </a:cubicBezTo>
                <a:cubicBezTo>
                  <a:pt x="124494" y="3241"/>
                  <a:pt x="120622" y="3687"/>
                  <a:pt x="116724" y="3955"/>
                </a:cubicBezTo>
                <a:cubicBezTo>
                  <a:pt x="112352" y="4249"/>
                  <a:pt x="107963" y="4392"/>
                  <a:pt x="103574" y="4455"/>
                </a:cubicBezTo>
                <a:cubicBezTo>
                  <a:pt x="102411" y="4470"/>
                  <a:pt x="101247" y="4477"/>
                  <a:pt x="100083" y="4477"/>
                </a:cubicBezTo>
                <a:cubicBezTo>
                  <a:pt x="94536" y="4477"/>
                  <a:pt x="88984" y="4315"/>
                  <a:pt x="83439" y="4116"/>
                </a:cubicBezTo>
                <a:cubicBezTo>
                  <a:pt x="81137" y="4026"/>
                  <a:pt x="78845" y="3910"/>
                  <a:pt x="76552" y="3777"/>
                </a:cubicBezTo>
                <a:cubicBezTo>
                  <a:pt x="73394" y="3598"/>
                  <a:pt x="70254" y="3384"/>
                  <a:pt x="67105" y="3179"/>
                </a:cubicBezTo>
                <a:cubicBezTo>
                  <a:pt x="65445" y="3063"/>
                  <a:pt x="63795" y="2938"/>
                  <a:pt x="62145" y="2804"/>
                </a:cubicBezTo>
                <a:cubicBezTo>
                  <a:pt x="59825" y="2617"/>
                  <a:pt x="57506" y="2421"/>
                  <a:pt x="55186" y="2224"/>
                </a:cubicBezTo>
                <a:cubicBezTo>
                  <a:pt x="53161" y="2046"/>
                  <a:pt x="51136" y="1867"/>
                  <a:pt x="49120" y="1680"/>
                </a:cubicBezTo>
                <a:cubicBezTo>
                  <a:pt x="46586" y="1439"/>
                  <a:pt x="44062" y="1189"/>
                  <a:pt x="41537" y="940"/>
                </a:cubicBezTo>
                <a:cubicBezTo>
                  <a:pt x="39619" y="752"/>
                  <a:pt x="37710" y="547"/>
                  <a:pt x="35792" y="378"/>
                </a:cubicBezTo>
                <a:cubicBezTo>
                  <a:pt x="34078" y="217"/>
                  <a:pt x="32364" y="1"/>
                  <a:pt x="30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flipH="1">
            <a:off x="2853684" y="4928388"/>
            <a:ext cx="6285183" cy="215274"/>
          </a:xfrm>
          <a:custGeom>
            <a:avLst/>
            <a:gdLst/>
            <a:ahLst/>
            <a:cxnLst/>
            <a:rect l="l" t="t" r="r" b="b"/>
            <a:pathLst>
              <a:path w="196228" h="6721" extrusionOk="0">
                <a:moveTo>
                  <a:pt x="30642" y="1"/>
                </a:moveTo>
                <a:cubicBezTo>
                  <a:pt x="30545" y="1"/>
                  <a:pt x="30447" y="2"/>
                  <a:pt x="30350" y="3"/>
                </a:cubicBezTo>
                <a:cubicBezTo>
                  <a:pt x="25024" y="83"/>
                  <a:pt x="19716" y="351"/>
                  <a:pt x="14435" y="1082"/>
                </a:cubicBezTo>
                <a:cubicBezTo>
                  <a:pt x="10590" y="1609"/>
                  <a:pt x="6798" y="2358"/>
                  <a:pt x="3069" y="3402"/>
                </a:cubicBezTo>
                <a:cubicBezTo>
                  <a:pt x="2043" y="3696"/>
                  <a:pt x="1053" y="4116"/>
                  <a:pt x="1" y="4312"/>
                </a:cubicBezTo>
                <a:lnTo>
                  <a:pt x="1" y="6721"/>
                </a:lnTo>
                <a:lnTo>
                  <a:pt x="196228" y="6721"/>
                </a:lnTo>
                <a:cubicBezTo>
                  <a:pt x="195309" y="6221"/>
                  <a:pt x="194274" y="6043"/>
                  <a:pt x="193275" y="5775"/>
                </a:cubicBezTo>
                <a:cubicBezTo>
                  <a:pt x="184818" y="3464"/>
                  <a:pt x="176173" y="2251"/>
                  <a:pt x="167449" y="1600"/>
                </a:cubicBezTo>
                <a:cubicBezTo>
                  <a:pt x="163470" y="1305"/>
                  <a:pt x="159491" y="1181"/>
                  <a:pt x="155503" y="1163"/>
                </a:cubicBezTo>
                <a:cubicBezTo>
                  <a:pt x="155282" y="1162"/>
                  <a:pt x="155060" y="1162"/>
                  <a:pt x="154839" y="1162"/>
                </a:cubicBezTo>
                <a:cubicBezTo>
                  <a:pt x="149066" y="1162"/>
                  <a:pt x="143301" y="1386"/>
                  <a:pt x="137545" y="1859"/>
                </a:cubicBezTo>
                <a:cubicBezTo>
                  <a:pt x="134485" y="2108"/>
                  <a:pt x="131425" y="2376"/>
                  <a:pt x="128374" y="2760"/>
                </a:cubicBezTo>
                <a:cubicBezTo>
                  <a:pt x="124494" y="3241"/>
                  <a:pt x="120622" y="3687"/>
                  <a:pt x="116724" y="3955"/>
                </a:cubicBezTo>
                <a:cubicBezTo>
                  <a:pt x="112352" y="4249"/>
                  <a:pt x="107963" y="4392"/>
                  <a:pt x="103574" y="4455"/>
                </a:cubicBezTo>
                <a:cubicBezTo>
                  <a:pt x="102411" y="4470"/>
                  <a:pt x="101247" y="4477"/>
                  <a:pt x="100083" y="4477"/>
                </a:cubicBezTo>
                <a:cubicBezTo>
                  <a:pt x="94536" y="4477"/>
                  <a:pt x="88984" y="4315"/>
                  <a:pt x="83439" y="4116"/>
                </a:cubicBezTo>
                <a:cubicBezTo>
                  <a:pt x="81137" y="4026"/>
                  <a:pt x="78845" y="3910"/>
                  <a:pt x="76552" y="3777"/>
                </a:cubicBezTo>
                <a:cubicBezTo>
                  <a:pt x="73394" y="3598"/>
                  <a:pt x="70254" y="3384"/>
                  <a:pt x="67105" y="3179"/>
                </a:cubicBezTo>
                <a:cubicBezTo>
                  <a:pt x="65445" y="3063"/>
                  <a:pt x="63795" y="2938"/>
                  <a:pt x="62145" y="2804"/>
                </a:cubicBezTo>
                <a:cubicBezTo>
                  <a:pt x="59825" y="2617"/>
                  <a:pt x="57506" y="2421"/>
                  <a:pt x="55186" y="2224"/>
                </a:cubicBezTo>
                <a:cubicBezTo>
                  <a:pt x="53161" y="2046"/>
                  <a:pt x="51136" y="1867"/>
                  <a:pt x="49120" y="1680"/>
                </a:cubicBezTo>
                <a:cubicBezTo>
                  <a:pt x="46586" y="1439"/>
                  <a:pt x="44062" y="1189"/>
                  <a:pt x="41537" y="940"/>
                </a:cubicBezTo>
                <a:cubicBezTo>
                  <a:pt x="39619" y="752"/>
                  <a:pt x="37710" y="547"/>
                  <a:pt x="35792" y="378"/>
                </a:cubicBezTo>
                <a:cubicBezTo>
                  <a:pt x="34078" y="217"/>
                  <a:pt x="32364" y="1"/>
                  <a:pt x="30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9"/>
          <p:cNvGrpSpPr/>
          <p:nvPr/>
        </p:nvGrpSpPr>
        <p:grpSpPr>
          <a:xfrm>
            <a:off x="729825" y="539400"/>
            <a:ext cx="2141300" cy="111400"/>
            <a:chOff x="729825" y="539400"/>
            <a:chExt cx="2141300" cy="111400"/>
          </a:xfrm>
        </p:grpSpPr>
        <p:sp>
          <p:nvSpPr>
            <p:cNvPr id="333" name="Google Shape;333;p9"/>
            <p:cNvSpPr/>
            <p:nvPr/>
          </p:nvSpPr>
          <p:spPr>
            <a:xfrm>
              <a:off x="729825" y="539400"/>
              <a:ext cx="1842000" cy="39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4" name="Google Shape;334;p9"/>
            <p:cNvCxnSpPr/>
            <p:nvPr/>
          </p:nvCxnSpPr>
          <p:spPr>
            <a:xfrm>
              <a:off x="1029125" y="650800"/>
              <a:ext cx="1842000" cy="0"/>
            </a:xfrm>
            <a:prstGeom prst="straightConnector1">
              <a:avLst/>
            </a:prstGeom>
            <a:noFill/>
            <a:ln w="9525" cap="flat" cmpd="sng">
              <a:solidFill>
                <a:schemeClr val="lt2"/>
              </a:solidFill>
              <a:prstDash val="dot"/>
              <a:round/>
              <a:headEnd type="none" w="med" len="med"/>
              <a:tailEnd type="none" w="med" len="med"/>
            </a:ln>
          </p:spPr>
        </p:cxnSp>
      </p:grpSp>
      <p:sp>
        <p:nvSpPr>
          <p:cNvPr id="335" name="Google Shape;335;p9"/>
          <p:cNvSpPr/>
          <p:nvPr/>
        </p:nvSpPr>
        <p:spPr>
          <a:xfrm>
            <a:off x="4061375" y="650800"/>
            <a:ext cx="215400" cy="215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txBox="1">
            <a:spLocks noGrp="1"/>
          </p:cNvSpPr>
          <p:nvPr>
            <p:ph type="title"/>
          </p:nvPr>
        </p:nvSpPr>
        <p:spPr>
          <a:xfrm>
            <a:off x="713100" y="1478400"/>
            <a:ext cx="3709200" cy="841800"/>
          </a:xfrm>
          <a:prstGeom prst="rect">
            <a:avLst/>
          </a:prstGeom>
        </p:spPr>
        <p:txBody>
          <a:bodyPr spcFirstLastPara="1" wrap="square" lIns="0" tIns="0" rIns="0" bIns="0" anchor="ctr"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7" name="Google Shape;337;p9"/>
          <p:cNvSpPr txBox="1">
            <a:spLocks noGrp="1"/>
          </p:cNvSpPr>
          <p:nvPr>
            <p:ph type="subTitle" idx="1"/>
          </p:nvPr>
        </p:nvSpPr>
        <p:spPr>
          <a:xfrm>
            <a:off x="713100" y="2167800"/>
            <a:ext cx="3709200" cy="1497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8"/>
        <p:cNvGrpSpPr/>
        <p:nvPr/>
      </p:nvGrpSpPr>
      <p:grpSpPr>
        <a:xfrm>
          <a:off x="0" y="0"/>
          <a:ext cx="0" cy="0"/>
          <a:chOff x="0" y="0"/>
          <a:chExt cx="0" cy="0"/>
        </a:xfrm>
      </p:grpSpPr>
      <p:sp>
        <p:nvSpPr>
          <p:cNvPr id="339" name="Google Shape;339;p10"/>
          <p:cNvSpPr/>
          <p:nvPr/>
        </p:nvSpPr>
        <p:spPr>
          <a:xfrm>
            <a:off x="0" y="4315279"/>
            <a:ext cx="5087030" cy="828233"/>
          </a:xfrm>
          <a:custGeom>
            <a:avLst/>
            <a:gdLst/>
            <a:ahLst/>
            <a:cxnLst/>
            <a:rect l="l" t="t" r="r" b="b"/>
            <a:pathLst>
              <a:path w="158796" h="25854" extrusionOk="0">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0" name="Google Shape;340;p10"/>
          <p:cNvSpPr/>
          <p:nvPr/>
        </p:nvSpPr>
        <p:spPr>
          <a:xfrm>
            <a:off x="2973000" y="0"/>
            <a:ext cx="6170955" cy="323457"/>
          </a:xfrm>
          <a:custGeom>
            <a:avLst/>
            <a:gdLst/>
            <a:ahLst/>
            <a:cxnLst/>
            <a:rect l="l" t="t" r="r" b="b"/>
            <a:pathLst>
              <a:path w="154139" h="10097" extrusionOk="0">
                <a:moveTo>
                  <a:pt x="0" y="1"/>
                </a:moveTo>
                <a:cubicBezTo>
                  <a:pt x="125" y="117"/>
                  <a:pt x="286" y="134"/>
                  <a:pt x="437" y="170"/>
                </a:cubicBezTo>
                <a:cubicBezTo>
                  <a:pt x="6102" y="1392"/>
                  <a:pt x="11758" y="2641"/>
                  <a:pt x="17423" y="3846"/>
                </a:cubicBezTo>
                <a:cubicBezTo>
                  <a:pt x="22196" y="4863"/>
                  <a:pt x="26995" y="5817"/>
                  <a:pt x="31804" y="6647"/>
                </a:cubicBezTo>
                <a:cubicBezTo>
                  <a:pt x="34757" y="7155"/>
                  <a:pt x="37709" y="7628"/>
                  <a:pt x="40671" y="8038"/>
                </a:cubicBezTo>
                <a:cubicBezTo>
                  <a:pt x="43419" y="8431"/>
                  <a:pt x="46176" y="8761"/>
                  <a:pt x="48941" y="9046"/>
                </a:cubicBezTo>
                <a:cubicBezTo>
                  <a:pt x="52081" y="9377"/>
                  <a:pt x="55221" y="9635"/>
                  <a:pt x="58380" y="9787"/>
                </a:cubicBezTo>
                <a:cubicBezTo>
                  <a:pt x="60458" y="9894"/>
                  <a:pt x="62546" y="9947"/>
                  <a:pt x="64624" y="10028"/>
                </a:cubicBezTo>
                <a:cubicBezTo>
                  <a:pt x="65948" y="10075"/>
                  <a:pt x="67271" y="10096"/>
                  <a:pt x="68594" y="10096"/>
                </a:cubicBezTo>
                <a:cubicBezTo>
                  <a:pt x="72248" y="10096"/>
                  <a:pt x="75899" y="9936"/>
                  <a:pt x="79540" y="9733"/>
                </a:cubicBezTo>
                <a:cubicBezTo>
                  <a:pt x="82877" y="9555"/>
                  <a:pt x="86204" y="9234"/>
                  <a:pt x="89523" y="8850"/>
                </a:cubicBezTo>
                <a:cubicBezTo>
                  <a:pt x="92467" y="8502"/>
                  <a:pt x="95411" y="8092"/>
                  <a:pt x="98337" y="7619"/>
                </a:cubicBezTo>
                <a:cubicBezTo>
                  <a:pt x="101575" y="7111"/>
                  <a:pt x="104823" y="6593"/>
                  <a:pt x="108070" y="6094"/>
                </a:cubicBezTo>
                <a:cubicBezTo>
                  <a:pt x="111076" y="5630"/>
                  <a:pt x="114091" y="5175"/>
                  <a:pt x="117107" y="4729"/>
                </a:cubicBezTo>
                <a:cubicBezTo>
                  <a:pt x="119881" y="4318"/>
                  <a:pt x="122656" y="3926"/>
                  <a:pt x="125430" y="3542"/>
                </a:cubicBezTo>
                <a:cubicBezTo>
                  <a:pt x="128419" y="3132"/>
                  <a:pt x="131416" y="2748"/>
                  <a:pt x="134414" y="2356"/>
                </a:cubicBezTo>
                <a:cubicBezTo>
                  <a:pt x="137251" y="1999"/>
                  <a:pt x="140078" y="1633"/>
                  <a:pt x="142924" y="1303"/>
                </a:cubicBezTo>
                <a:cubicBezTo>
                  <a:pt x="146082" y="937"/>
                  <a:pt x="149249" y="634"/>
                  <a:pt x="152407" y="268"/>
                </a:cubicBezTo>
                <a:cubicBezTo>
                  <a:pt x="152978" y="197"/>
                  <a:pt x="153585" y="259"/>
                  <a:pt x="154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1" name="Google Shape;341;p10"/>
          <p:cNvSpPr/>
          <p:nvPr/>
        </p:nvSpPr>
        <p:spPr>
          <a:xfrm>
            <a:off x="0" y="0"/>
            <a:ext cx="1537840" cy="274636"/>
          </a:xfrm>
          <a:custGeom>
            <a:avLst/>
            <a:gdLst/>
            <a:ahLst/>
            <a:cxnLst/>
            <a:rect l="l" t="t" r="r" b="b"/>
            <a:pathLst>
              <a:path w="48005" h="8573" extrusionOk="0">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342" name="Google Shape;342;p10"/>
          <p:cNvGrpSpPr/>
          <p:nvPr/>
        </p:nvGrpSpPr>
        <p:grpSpPr>
          <a:xfrm>
            <a:off x="786075" y="137775"/>
            <a:ext cx="2432943" cy="323380"/>
            <a:chOff x="1243275" y="57550"/>
            <a:chExt cx="2432943" cy="323380"/>
          </a:xfrm>
        </p:grpSpPr>
        <p:sp>
          <p:nvSpPr>
            <p:cNvPr id="343" name="Google Shape;343;p10"/>
            <p:cNvSpPr/>
            <p:nvPr/>
          </p:nvSpPr>
          <p:spPr>
            <a:xfrm>
              <a:off x="1243275" y="32273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0"/>
            <p:cNvSpPr/>
            <p:nvPr/>
          </p:nvSpPr>
          <p:spPr>
            <a:xfrm>
              <a:off x="1469409"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0"/>
            <p:cNvSpPr/>
            <p:nvPr/>
          </p:nvSpPr>
          <p:spPr>
            <a:xfrm>
              <a:off x="1469409"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0"/>
            <p:cNvSpPr/>
            <p:nvPr/>
          </p:nvSpPr>
          <p:spPr>
            <a:xfrm>
              <a:off x="1469409" y="57550"/>
              <a:ext cx="58200" cy="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0"/>
            <p:cNvSpPr/>
            <p:nvPr/>
          </p:nvSpPr>
          <p:spPr>
            <a:xfrm>
              <a:off x="1243275"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0"/>
            <p:cNvSpPr/>
            <p:nvPr/>
          </p:nvSpPr>
          <p:spPr>
            <a:xfrm>
              <a:off x="1695543"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0"/>
            <p:cNvSpPr/>
            <p:nvPr/>
          </p:nvSpPr>
          <p:spPr>
            <a:xfrm>
              <a:off x="1695543"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0"/>
            <p:cNvSpPr/>
            <p:nvPr/>
          </p:nvSpPr>
          <p:spPr>
            <a:xfrm>
              <a:off x="1921677" y="5755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0"/>
            <p:cNvSpPr/>
            <p:nvPr/>
          </p:nvSpPr>
          <p:spPr>
            <a:xfrm>
              <a:off x="1921677"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0"/>
            <p:cNvSpPr/>
            <p:nvPr/>
          </p:nvSpPr>
          <p:spPr>
            <a:xfrm>
              <a:off x="1921668"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0"/>
            <p:cNvSpPr/>
            <p:nvPr/>
          </p:nvSpPr>
          <p:spPr>
            <a:xfrm>
              <a:off x="2147802"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0"/>
            <p:cNvSpPr/>
            <p:nvPr/>
          </p:nvSpPr>
          <p:spPr>
            <a:xfrm>
              <a:off x="2147793"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0"/>
            <p:cNvSpPr/>
            <p:nvPr/>
          </p:nvSpPr>
          <p:spPr>
            <a:xfrm>
              <a:off x="2370452" y="32273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0"/>
            <p:cNvSpPr/>
            <p:nvPr/>
          </p:nvSpPr>
          <p:spPr>
            <a:xfrm>
              <a:off x="2370443" y="190140"/>
              <a:ext cx="58200" cy="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0"/>
            <p:cNvSpPr/>
            <p:nvPr/>
          </p:nvSpPr>
          <p:spPr>
            <a:xfrm>
              <a:off x="2560402"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0"/>
            <p:cNvSpPr/>
            <p:nvPr/>
          </p:nvSpPr>
          <p:spPr>
            <a:xfrm>
              <a:off x="2560402"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0"/>
            <p:cNvSpPr/>
            <p:nvPr/>
          </p:nvSpPr>
          <p:spPr>
            <a:xfrm>
              <a:off x="2766702"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0"/>
            <p:cNvSpPr/>
            <p:nvPr/>
          </p:nvSpPr>
          <p:spPr>
            <a:xfrm>
              <a:off x="2766702" y="1901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0"/>
            <p:cNvSpPr/>
            <p:nvPr/>
          </p:nvSpPr>
          <p:spPr>
            <a:xfrm>
              <a:off x="2973002" y="32273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0"/>
            <p:cNvSpPr/>
            <p:nvPr/>
          </p:nvSpPr>
          <p:spPr>
            <a:xfrm>
              <a:off x="2972993" y="190140"/>
              <a:ext cx="58200" cy="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0"/>
            <p:cNvSpPr/>
            <p:nvPr/>
          </p:nvSpPr>
          <p:spPr>
            <a:xfrm>
              <a:off x="3199127"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0"/>
            <p:cNvSpPr/>
            <p:nvPr/>
          </p:nvSpPr>
          <p:spPr>
            <a:xfrm>
              <a:off x="3385602"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0"/>
            <p:cNvSpPr/>
            <p:nvPr/>
          </p:nvSpPr>
          <p:spPr>
            <a:xfrm>
              <a:off x="3385593"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0"/>
            <p:cNvSpPr/>
            <p:nvPr/>
          </p:nvSpPr>
          <p:spPr>
            <a:xfrm>
              <a:off x="3618018" y="19014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10"/>
          <p:cNvSpPr/>
          <p:nvPr/>
        </p:nvSpPr>
        <p:spPr>
          <a:xfrm>
            <a:off x="8430900" y="1014025"/>
            <a:ext cx="303000" cy="30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0"/>
          <p:cNvSpPr/>
          <p:nvPr/>
        </p:nvSpPr>
        <p:spPr>
          <a:xfrm>
            <a:off x="150900" y="3614350"/>
            <a:ext cx="222300" cy="222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0"/>
          <p:cNvSpPr txBox="1">
            <a:spLocks noGrp="1"/>
          </p:cNvSpPr>
          <p:nvPr>
            <p:ph type="title"/>
          </p:nvPr>
        </p:nvSpPr>
        <p:spPr>
          <a:xfrm>
            <a:off x="720000" y="936450"/>
            <a:ext cx="2824800" cy="3270600"/>
          </a:xfrm>
          <a:prstGeom prst="rect">
            <a:avLst/>
          </a:prstGeom>
        </p:spPr>
        <p:txBody>
          <a:bodyPr spcFirstLastPara="1" wrap="square" lIns="0" tIns="0" rIns="0" bIns="0" anchor="ctr" anchorCtr="0">
            <a:noAutofit/>
          </a:bodyPr>
          <a:lstStyle>
            <a:lvl1pPr lvl="0" algn="ctr" rtl="0">
              <a:spcBef>
                <a:spcPts val="0"/>
              </a:spcBef>
              <a:spcAft>
                <a:spcPts val="0"/>
              </a:spcAft>
              <a:buSzPts val="3500"/>
              <a:buNone/>
              <a:defRPr sz="51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16"/>
        <p:cNvGrpSpPr/>
        <p:nvPr/>
      </p:nvGrpSpPr>
      <p:grpSpPr>
        <a:xfrm>
          <a:off x="0" y="0"/>
          <a:ext cx="0" cy="0"/>
          <a:chOff x="0" y="0"/>
          <a:chExt cx="0" cy="0"/>
        </a:xfrm>
      </p:grpSpPr>
      <p:sp>
        <p:nvSpPr>
          <p:cNvPr id="417" name="Google Shape;417;p13"/>
          <p:cNvSpPr/>
          <p:nvPr/>
        </p:nvSpPr>
        <p:spPr>
          <a:xfrm rot="10800000">
            <a:off x="4057000" y="4"/>
            <a:ext cx="5087030" cy="828233"/>
          </a:xfrm>
          <a:custGeom>
            <a:avLst/>
            <a:gdLst/>
            <a:ahLst/>
            <a:cxnLst/>
            <a:rect l="l" t="t" r="r" b="b"/>
            <a:pathLst>
              <a:path w="158796" h="25854" extrusionOk="0">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18" name="Google Shape;418;p13"/>
          <p:cNvGrpSpPr/>
          <p:nvPr/>
        </p:nvGrpSpPr>
        <p:grpSpPr>
          <a:xfrm rot="5400000">
            <a:off x="-400811" y="3249134"/>
            <a:ext cx="1472837" cy="118070"/>
            <a:chOff x="360600" y="4817825"/>
            <a:chExt cx="2219800" cy="125700"/>
          </a:xfrm>
        </p:grpSpPr>
        <p:sp>
          <p:nvSpPr>
            <p:cNvPr id="419" name="Google Shape;419;p13"/>
            <p:cNvSpPr/>
            <p:nvPr/>
          </p:nvSpPr>
          <p:spPr>
            <a:xfrm rot="5400000">
              <a:off x="1594450" y="4826375"/>
              <a:ext cx="125700" cy="1086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3"/>
            <p:cNvSpPr/>
            <p:nvPr/>
          </p:nvSpPr>
          <p:spPr>
            <a:xfrm rot="5400000">
              <a:off x="18116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p:nvPr/>
          </p:nvSpPr>
          <p:spPr>
            <a:xfrm rot="5400000">
              <a:off x="20288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3"/>
            <p:cNvSpPr/>
            <p:nvPr/>
          </p:nvSpPr>
          <p:spPr>
            <a:xfrm rot="5400000">
              <a:off x="2246050" y="4826375"/>
              <a:ext cx="125700" cy="1086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rot="5400000">
              <a:off x="13772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rot="5400000">
              <a:off x="11600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3"/>
            <p:cNvSpPr/>
            <p:nvPr/>
          </p:nvSpPr>
          <p:spPr>
            <a:xfrm rot="5400000">
              <a:off x="9428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rot="5400000">
              <a:off x="725650" y="4826375"/>
              <a:ext cx="125700" cy="1086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rot="5400000">
              <a:off x="352050" y="4826375"/>
              <a:ext cx="125700" cy="10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3"/>
            <p:cNvSpPr/>
            <p:nvPr/>
          </p:nvSpPr>
          <p:spPr>
            <a:xfrm rot="5400000">
              <a:off x="2463250" y="4826375"/>
              <a:ext cx="125700" cy="1086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13"/>
          <p:cNvSpPr txBox="1">
            <a:spLocks noGrp="1"/>
          </p:cNvSpPr>
          <p:nvPr>
            <p:ph type="title"/>
          </p:nvPr>
        </p:nvSpPr>
        <p:spPr>
          <a:xfrm>
            <a:off x="720000" y="539400"/>
            <a:ext cx="3985500" cy="478200"/>
          </a:xfrm>
          <a:prstGeom prst="rect">
            <a:avLst/>
          </a:prstGeom>
        </p:spPr>
        <p:txBody>
          <a:bodyPr spcFirstLastPara="1" wrap="square" lIns="0" tIns="0" rIns="0" bIns="0"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0" name="Google Shape;430;p13"/>
          <p:cNvSpPr txBox="1">
            <a:spLocks noGrp="1"/>
          </p:cNvSpPr>
          <p:nvPr>
            <p:ph type="title" idx="2"/>
          </p:nvPr>
        </p:nvSpPr>
        <p:spPr>
          <a:xfrm>
            <a:off x="719985" y="1907809"/>
            <a:ext cx="1646400" cy="527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1" name="Google Shape;431;p13"/>
          <p:cNvSpPr txBox="1">
            <a:spLocks noGrp="1"/>
          </p:cNvSpPr>
          <p:nvPr>
            <p:ph type="subTitle" idx="1"/>
          </p:nvPr>
        </p:nvSpPr>
        <p:spPr>
          <a:xfrm>
            <a:off x="719985" y="2435504"/>
            <a:ext cx="1646400" cy="527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432" name="Google Shape;432;p13"/>
          <p:cNvSpPr txBox="1">
            <a:spLocks noGrp="1"/>
          </p:cNvSpPr>
          <p:nvPr>
            <p:ph type="title" idx="3"/>
          </p:nvPr>
        </p:nvSpPr>
        <p:spPr>
          <a:xfrm>
            <a:off x="3059133" y="1907809"/>
            <a:ext cx="1646400" cy="527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3" name="Google Shape;433;p13"/>
          <p:cNvSpPr txBox="1">
            <a:spLocks noGrp="1"/>
          </p:cNvSpPr>
          <p:nvPr>
            <p:ph type="subTitle" idx="4"/>
          </p:nvPr>
        </p:nvSpPr>
        <p:spPr>
          <a:xfrm>
            <a:off x="3059135" y="2435504"/>
            <a:ext cx="1646400" cy="527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434" name="Google Shape;434;p13"/>
          <p:cNvSpPr txBox="1">
            <a:spLocks noGrp="1"/>
          </p:cNvSpPr>
          <p:nvPr>
            <p:ph type="title" idx="5"/>
          </p:nvPr>
        </p:nvSpPr>
        <p:spPr>
          <a:xfrm>
            <a:off x="720004" y="3590321"/>
            <a:ext cx="1646400" cy="527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5" name="Google Shape;435;p13"/>
          <p:cNvSpPr txBox="1">
            <a:spLocks noGrp="1"/>
          </p:cNvSpPr>
          <p:nvPr>
            <p:ph type="subTitle" idx="6"/>
          </p:nvPr>
        </p:nvSpPr>
        <p:spPr>
          <a:xfrm>
            <a:off x="720004" y="4118032"/>
            <a:ext cx="1646400" cy="533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436" name="Google Shape;436;p13"/>
          <p:cNvSpPr txBox="1">
            <a:spLocks noGrp="1"/>
          </p:cNvSpPr>
          <p:nvPr>
            <p:ph type="title" idx="7"/>
          </p:nvPr>
        </p:nvSpPr>
        <p:spPr>
          <a:xfrm>
            <a:off x="3059152" y="3609459"/>
            <a:ext cx="1646400" cy="527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7" name="Google Shape;437;p13"/>
          <p:cNvSpPr txBox="1">
            <a:spLocks noGrp="1"/>
          </p:cNvSpPr>
          <p:nvPr>
            <p:ph type="subTitle" idx="8"/>
          </p:nvPr>
        </p:nvSpPr>
        <p:spPr>
          <a:xfrm>
            <a:off x="3059151" y="4137154"/>
            <a:ext cx="1646400" cy="527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438" name="Google Shape;438;p13"/>
          <p:cNvSpPr txBox="1">
            <a:spLocks noGrp="1"/>
          </p:cNvSpPr>
          <p:nvPr>
            <p:ph type="title" idx="9" hasCustomPrompt="1"/>
          </p:nvPr>
        </p:nvSpPr>
        <p:spPr>
          <a:xfrm>
            <a:off x="1319785" y="1345763"/>
            <a:ext cx="446700" cy="5568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000">
                <a:solidFill>
                  <a:srgbClr val="10112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39" name="Google Shape;439;p13"/>
          <p:cNvSpPr txBox="1">
            <a:spLocks noGrp="1"/>
          </p:cNvSpPr>
          <p:nvPr>
            <p:ph type="title" idx="13" hasCustomPrompt="1"/>
          </p:nvPr>
        </p:nvSpPr>
        <p:spPr>
          <a:xfrm>
            <a:off x="3625681" y="1345763"/>
            <a:ext cx="446700" cy="5568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000">
                <a:solidFill>
                  <a:srgbClr val="10112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40" name="Google Shape;440;p13"/>
          <p:cNvSpPr txBox="1">
            <a:spLocks noGrp="1"/>
          </p:cNvSpPr>
          <p:nvPr>
            <p:ph type="title" idx="14" hasCustomPrompt="1"/>
          </p:nvPr>
        </p:nvSpPr>
        <p:spPr>
          <a:xfrm>
            <a:off x="1319802" y="3034372"/>
            <a:ext cx="446700" cy="5568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000">
                <a:solidFill>
                  <a:srgbClr val="10112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41" name="Google Shape;441;p13"/>
          <p:cNvSpPr txBox="1">
            <a:spLocks noGrp="1"/>
          </p:cNvSpPr>
          <p:nvPr>
            <p:ph type="title" idx="15" hasCustomPrompt="1"/>
          </p:nvPr>
        </p:nvSpPr>
        <p:spPr>
          <a:xfrm>
            <a:off x="3625698" y="3058574"/>
            <a:ext cx="446700" cy="5568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000">
                <a:solidFill>
                  <a:srgbClr val="10112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77"/>
        <p:cNvGrpSpPr/>
        <p:nvPr/>
      </p:nvGrpSpPr>
      <p:grpSpPr>
        <a:xfrm>
          <a:off x="0" y="0"/>
          <a:ext cx="0" cy="0"/>
          <a:chOff x="0" y="0"/>
          <a:chExt cx="0" cy="0"/>
        </a:xfrm>
      </p:grpSpPr>
      <p:sp>
        <p:nvSpPr>
          <p:cNvPr id="478" name="Google Shape;478;p15"/>
          <p:cNvSpPr/>
          <p:nvPr/>
        </p:nvSpPr>
        <p:spPr>
          <a:xfrm rot="10800000" flipH="1">
            <a:off x="3436436" y="4769632"/>
            <a:ext cx="5707382" cy="373867"/>
          </a:xfrm>
          <a:custGeom>
            <a:avLst/>
            <a:gdLst/>
            <a:ahLst/>
            <a:cxnLst/>
            <a:rect l="l" t="t" r="r" b="b"/>
            <a:pathLst>
              <a:path w="154139" h="10097" extrusionOk="0">
                <a:moveTo>
                  <a:pt x="0" y="1"/>
                </a:moveTo>
                <a:cubicBezTo>
                  <a:pt x="125" y="117"/>
                  <a:pt x="286" y="134"/>
                  <a:pt x="437" y="170"/>
                </a:cubicBezTo>
                <a:cubicBezTo>
                  <a:pt x="6102" y="1392"/>
                  <a:pt x="11758" y="2641"/>
                  <a:pt x="17423" y="3846"/>
                </a:cubicBezTo>
                <a:cubicBezTo>
                  <a:pt x="22196" y="4863"/>
                  <a:pt x="26995" y="5817"/>
                  <a:pt x="31804" y="6647"/>
                </a:cubicBezTo>
                <a:cubicBezTo>
                  <a:pt x="34757" y="7155"/>
                  <a:pt x="37709" y="7628"/>
                  <a:pt x="40671" y="8038"/>
                </a:cubicBezTo>
                <a:cubicBezTo>
                  <a:pt x="43419" y="8431"/>
                  <a:pt x="46176" y="8761"/>
                  <a:pt x="48941" y="9046"/>
                </a:cubicBezTo>
                <a:cubicBezTo>
                  <a:pt x="52081" y="9377"/>
                  <a:pt x="55221" y="9635"/>
                  <a:pt x="58380" y="9787"/>
                </a:cubicBezTo>
                <a:cubicBezTo>
                  <a:pt x="60458" y="9894"/>
                  <a:pt x="62546" y="9947"/>
                  <a:pt x="64624" y="10028"/>
                </a:cubicBezTo>
                <a:cubicBezTo>
                  <a:pt x="65948" y="10075"/>
                  <a:pt x="67271" y="10096"/>
                  <a:pt x="68594" y="10096"/>
                </a:cubicBezTo>
                <a:cubicBezTo>
                  <a:pt x="72248" y="10096"/>
                  <a:pt x="75899" y="9936"/>
                  <a:pt x="79540" y="9733"/>
                </a:cubicBezTo>
                <a:cubicBezTo>
                  <a:pt x="82877" y="9555"/>
                  <a:pt x="86204" y="9234"/>
                  <a:pt x="89523" y="8850"/>
                </a:cubicBezTo>
                <a:cubicBezTo>
                  <a:pt x="92467" y="8502"/>
                  <a:pt x="95411" y="8092"/>
                  <a:pt x="98337" y="7619"/>
                </a:cubicBezTo>
                <a:cubicBezTo>
                  <a:pt x="101575" y="7111"/>
                  <a:pt x="104823" y="6593"/>
                  <a:pt x="108070" y="6094"/>
                </a:cubicBezTo>
                <a:cubicBezTo>
                  <a:pt x="111076" y="5630"/>
                  <a:pt x="114091" y="5175"/>
                  <a:pt x="117107" y="4729"/>
                </a:cubicBezTo>
                <a:cubicBezTo>
                  <a:pt x="119881" y="4318"/>
                  <a:pt x="122656" y="3926"/>
                  <a:pt x="125430" y="3542"/>
                </a:cubicBezTo>
                <a:cubicBezTo>
                  <a:pt x="128419" y="3132"/>
                  <a:pt x="131416" y="2748"/>
                  <a:pt x="134414" y="2356"/>
                </a:cubicBezTo>
                <a:cubicBezTo>
                  <a:pt x="137251" y="1999"/>
                  <a:pt x="140078" y="1633"/>
                  <a:pt x="142924" y="1303"/>
                </a:cubicBezTo>
                <a:cubicBezTo>
                  <a:pt x="146082" y="937"/>
                  <a:pt x="149249" y="634"/>
                  <a:pt x="152407" y="268"/>
                </a:cubicBezTo>
                <a:cubicBezTo>
                  <a:pt x="152978" y="197"/>
                  <a:pt x="153585" y="259"/>
                  <a:pt x="154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9" name="Google Shape;479;p15"/>
          <p:cNvSpPr/>
          <p:nvPr/>
        </p:nvSpPr>
        <p:spPr>
          <a:xfrm rot="10800000" flipH="1">
            <a:off x="0" y="4826062"/>
            <a:ext cx="1777505" cy="317437"/>
          </a:xfrm>
          <a:custGeom>
            <a:avLst/>
            <a:gdLst/>
            <a:ahLst/>
            <a:cxnLst/>
            <a:rect l="l" t="t" r="r" b="b"/>
            <a:pathLst>
              <a:path w="48005" h="8573" extrusionOk="0">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0" name="Google Shape;480;p15"/>
          <p:cNvSpPr/>
          <p:nvPr/>
        </p:nvSpPr>
        <p:spPr>
          <a:xfrm rot="10800000" flipH="1">
            <a:off x="0" y="4"/>
            <a:ext cx="5087030" cy="828233"/>
          </a:xfrm>
          <a:custGeom>
            <a:avLst/>
            <a:gdLst/>
            <a:ahLst/>
            <a:cxnLst/>
            <a:rect l="l" t="t" r="r" b="b"/>
            <a:pathLst>
              <a:path w="158796" h="25854" extrusionOk="0">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1" name="Google Shape;481;p15"/>
          <p:cNvSpPr/>
          <p:nvPr/>
        </p:nvSpPr>
        <p:spPr>
          <a:xfrm flipH="1">
            <a:off x="7366325" y="12"/>
            <a:ext cx="1777505" cy="317437"/>
          </a:xfrm>
          <a:custGeom>
            <a:avLst/>
            <a:gdLst/>
            <a:ahLst/>
            <a:cxnLst/>
            <a:rect l="l" t="t" r="r" b="b"/>
            <a:pathLst>
              <a:path w="48005" h="8573" extrusionOk="0">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82" name="Google Shape;482;p15"/>
          <p:cNvGrpSpPr/>
          <p:nvPr/>
        </p:nvGrpSpPr>
        <p:grpSpPr>
          <a:xfrm>
            <a:off x="786075" y="4604100"/>
            <a:ext cx="2432943" cy="323380"/>
            <a:chOff x="1243275" y="57550"/>
            <a:chExt cx="2432943" cy="323380"/>
          </a:xfrm>
        </p:grpSpPr>
        <p:sp>
          <p:nvSpPr>
            <p:cNvPr id="483" name="Google Shape;483;p15"/>
            <p:cNvSpPr/>
            <p:nvPr/>
          </p:nvSpPr>
          <p:spPr>
            <a:xfrm>
              <a:off x="1243275" y="32273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5"/>
            <p:cNvSpPr/>
            <p:nvPr/>
          </p:nvSpPr>
          <p:spPr>
            <a:xfrm>
              <a:off x="1469409"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5"/>
            <p:cNvSpPr/>
            <p:nvPr/>
          </p:nvSpPr>
          <p:spPr>
            <a:xfrm>
              <a:off x="1469409"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5"/>
            <p:cNvSpPr/>
            <p:nvPr/>
          </p:nvSpPr>
          <p:spPr>
            <a:xfrm>
              <a:off x="1469409" y="57550"/>
              <a:ext cx="58200" cy="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5"/>
            <p:cNvSpPr/>
            <p:nvPr/>
          </p:nvSpPr>
          <p:spPr>
            <a:xfrm>
              <a:off x="1243275"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5"/>
            <p:cNvSpPr/>
            <p:nvPr/>
          </p:nvSpPr>
          <p:spPr>
            <a:xfrm>
              <a:off x="1695543"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5"/>
            <p:cNvSpPr/>
            <p:nvPr/>
          </p:nvSpPr>
          <p:spPr>
            <a:xfrm>
              <a:off x="1695543"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5"/>
            <p:cNvSpPr/>
            <p:nvPr/>
          </p:nvSpPr>
          <p:spPr>
            <a:xfrm>
              <a:off x="1921677" y="5755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5"/>
            <p:cNvSpPr/>
            <p:nvPr/>
          </p:nvSpPr>
          <p:spPr>
            <a:xfrm>
              <a:off x="1921677"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5"/>
            <p:cNvSpPr/>
            <p:nvPr/>
          </p:nvSpPr>
          <p:spPr>
            <a:xfrm>
              <a:off x="1921668"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
            <p:cNvSpPr/>
            <p:nvPr/>
          </p:nvSpPr>
          <p:spPr>
            <a:xfrm>
              <a:off x="2147802"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5"/>
            <p:cNvSpPr/>
            <p:nvPr/>
          </p:nvSpPr>
          <p:spPr>
            <a:xfrm>
              <a:off x="2147793"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5"/>
            <p:cNvSpPr/>
            <p:nvPr/>
          </p:nvSpPr>
          <p:spPr>
            <a:xfrm>
              <a:off x="2370452" y="32273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5"/>
            <p:cNvSpPr/>
            <p:nvPr/>
          </p:nvSpPr>
          <p:spPr>
            <a:xfrm>
              <a:off x="2370443" y="190140"/>
              <a:ext cx="58200" cy="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5"/>
            <p:cNvSpPr/>
            <p:nvPr/>
          </p:nvSpPr>
          <p:spPr>
            <a:xfrm>
              <a:off x="2560402"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5"/>
            <p:cNvSpPr/>
            <p:nvPr/>
          </p:nvSpPr>
          <p:spPr>
            <a:xfrm>
              <a:off x="2560402"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5"/>
            <p:cNvSpPr/>
            <p:nvPr/>
          </p:nvSpPr>
          <p:spPr>
            <a:xfrm>
              <a:off x="2766702"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5"/>
            <p:cNvSpPr/>
            <p:nvPr/>
          </p:nvSpPr>
          <p:spPr>
            <a:xfrm>
              <a:off x="2766702" y="1901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5"/>
            <p:cNvSpPr/>
            <p:nvPr/>
          </p:nvSpPr>
          <p:spPr>
            <a:xfrm>
              <a:off x="2973002" y="32273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5"/>
            <p:cNvSpPr/>
            <p:nvPr/>
          </p:nvSpPr>
          <p:spPr>
            <a:xfrm>
              <a:off x="2972993" y="190140"/>
              <a:ext cx="58200" cy="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5"/>
            <p:cNvSpPr/>
            <p:nvPr/>
          </p:nvSpPr>
          <p:spPr>
            <a:xfrm>
              <a:off x="3199127" y="5755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5"/>
            <p:cNvSpPr/>
            <p:nvPr/>
          </p:nvSpPr>
          <p:spPr>
            <a:xfrm>
              <a:off x="3385602" y="32273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5"/>
            <p:cNvSpPr/>
            <p:nvPr/>
          </p:nvSpPr>
          <p:spPr>
            <a:xfrm>
              <a:off x="3385593" y="19014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5"/>
            <p:cNvSpPr/>
            <p:nvPr/>
          </p:nvSpPr>
          <p:spPr>
            <a:xfrm>
              <a:off x="3618018" y="190140"/>
              <a:ext cx="58200" cy="5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15"/>
          <p:cNvGrpSpPr/>
          <p:nvPr/>
        </p:nvGrpSpPr>
        <p:grpSpPr>
          <a:xfrm rot="3000838">
            <a:off x="7988440" y="1112726"/>
            <a:ext cx="884930" cy="536356"/>
            <a:chOff x="7867315" y="323427"/>
            <a:chExt cx="884931" cy="536356"/>
          </a:xfrm>
        </p:grpSpPr>
        <p:grpSp>
          <p:nvGrpSpPr>
            <p:cNvPr id="508" name="Google Shape;508;p15"/>
            <p:cNvGrpSpPr/>
            <p:nvPr/>
          </p:nvGrpSpPr>
          <p:grpSpPr>
            <a:xfrm flipH="1">
              <a:off x="7867315" y="323427"/>
              <a:ext cx="536838" cy="536356"/>
              <a:chOff x="3285550" y="1349075"/>
              <a:chExt cx="496475" cy="496075"/>
            </a:xfrm>
          </p:grpSpPr>
          <p:sp>
            <p:nvSpPr>
              <p:cNvPr id="509" name="Google Shape;509;p15"/>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5"/>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5"/>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5"/>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5"/>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5"/>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5"/>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5"/>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5"/>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5"/>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5"/>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5"/>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5"/>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5"/>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5"/>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5"/>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5"/>
            <p:cNvGrpSpPr/>
            <p:nvPr/>
          </p:nvGrpSpPr>
          <p:grpSpPr>
            <a:xfrm flipH="1">
              <a:off x="8215408" y="323427"/>
              <a:ext cx="536838" cy="536356"/>
              <a:chOff x="3285550" y="1349075"/>
              <a:chExt cx="496475" cy="496075"/>
            </a:xfrm>
          </p:grpSpPr>
          <p:sp>
            <p:nvSpPr>
              <p:cNvPr id="526" name="Google Shape;526;p15"/>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5"/>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5"/>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5"/>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5"/>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5"/>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5"/>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5"/>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5"/>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5"/>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5"/>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5"/>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5"/>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5"/>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5"/>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5"/>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2" name="Google Shape;542;p15"/>
          <p:cNvSpPr/>
          <p:nvPr/>
        </p:nvSpPr>
        <p:spPr>
          <a:xfrm>
            <a:off x="8387454" y="2989725"/>
            <a:ext cx="317400" cy="3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 name="Google Shape;543;p15"/>
          <p:cNvGrpSpPr/>
          <p:nvPr/>
        </p:nvGrpSpPr>
        <p:grpSpPr>
          <a:xfrm>
            <a:off x="4572009" y="539391"/>
            <a:ext cx="2386275" cy="70150"/>
            <a:chOff x="4572009" y="539391"/>
            <a:chExt cx="2386275" cy="70150"/>
          </a:xfrm>
        </p:grpSpPr>
        <p:cxnSp>
          <p:nvCxnSpPr>
            <p:cNvPr id="544" name="Google Shape;544;p15"/>
            <p:cNvCxnSpPr/>
            <p:nvPr/>
          </p:nvCxnSpPr>
          <p:spPr>
            <a:xfrm rot="10800000">
              <a:off x="5088384" y="539391"/>
              <a:ext cx="1869900" cy="0"/>
            </a:xfrm>
            <a:prstGeom prst="straightConnector1">
              <a:avLst/>
            </a:prstGeom>
            <a:noFill/>
            <a:ln w="9525" cap="flat" cmpd="sng">
              <a:solidFill>
                <a:schemeClr val="lt2"/>
              </a:solidFill>
              <a:prstDash val="dot"/>
              <a:round/>
              <a:headEnd type="none" w="med" len="med"/>
              <a:tailEnd type="none" w="med" len="med"/>
            </a:ln>
          </p:spPr>
        </p:cxnSp>
        <p:cxnSp>
          <p:nvCxnSpPr>
            <p:cNvPr id="545" name="Google Shape;545;p15"/>
            <p:cNvCxnSpPr/>
            <p:nvPr/>
          </p:nvCxnSpPr>
          <p:spPr>
            <a:xfrm rot="10800000">
              <a:off x="4572009" y="609541"/>
              <a:ext cx="2200800" cy="0"/>
            </a:xfrm>
            <a:prstGeom prst="straightConnector1">
              <a:avLst/>
            </a:prstGeom>
            <a:noFill/>
            <a:ln w="9525" cap="flat" cmpd="sng">
              <a:solidFill>
                <a:schemeClr val="lt2"/>
              </a:solidFill>
              <a:prstDash val="solid"/>
              <a:round/>
              <a:headEnd type="none" w="med" len="med"/>
              <a:tailEnd type="none" w="med" len="med"/>
            </a:ln>
          </p:spPr>
        </p:cxnSp>
      </p:grpSp>
      <p:sp>
        <p:nvSpPr>
          <p:cNvPr id="546" name="Google Shape;546;p15"/>
          <p:cNvSpPr txBox="1">
            <a:spLocks noGrp="1"/>
          </p:cNvSpPr>
          <p:nvPr>
            <p:ph type="title"/>
          </p:nvPr>
        </p:nvSpPr>
        <p:spPr>
          <a:xfrm>
            <a:off x="2077200" y="2989726"/>
            <a:ext cx="4989600" cy="642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47" name="Google Shape;547;p15"/>
          <p:cNvSpPr txBox="1">
            <a:spLocks noGrp="1"/>
          </p:cNvSpPr>
          <p:nvPr>
            <p:ph type="subTitle" idx="1"/>
          </p:nvPr>
        </p:nvSpPr>
        <p:spPr>
          <a:xfrm>
            <a:off x="2077200" y="1511325"/>
            <a:ext cx="4989600" cy="147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4782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1pPr>
            <a:lvl2pPr lvl="1" algn="ctr"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ctr"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ctr"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ctr"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ctr"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ctr"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ctr"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ctr"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1pPr>
            <a:lvl2pPr marL="914400" lvl="1" indent="-3302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2pPr>
            <a:lvl3pPr marL="1371600" lvl="2" indent="-3302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3pPr>
            <a:lvl4pPr marL="1828800" lvl="3" indent="-3302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4pPr>
            <a:lvl5pPr marL="2286000" lvl="4" indent="-3302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5pPr>
            <a:lvl6pPr marL="2743200" lvl="5" indent="-3302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6pPr>
            <a:lvl7pPr marL="3200400" lvl="6" indent="-3302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7pPr>
            <a:lvl8pPr marL="3657600" lvl="7" indent="-3302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8pPr>
            <a:lvl9pPr marL="4114800" lvl="8" indent="-330200">
              <a:lnSpc>
                <a:spcPct val="115000"/>
              </a:lnSpc>
              <a:spcBef>
                <a:spcPts val="1600"/>
              </a:spcBef>
              <a:spcAft>
                <a:spcPts val="1600"/>
              </a:spcAft>
              <a:buClr>
                <a:schemeClr val="dk2"/>
              </a:buClr>
              <a:buSzPts val="1600"/>
              <a:buFont typeface="Assistant"/>
              <a:buChar char="■"/>
              <a:defRPr sz="1600">
                <a:solidFill>
                  <a:schemeClr val="dk2"/>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6" r:id="rId6"/>
    <p:sldLayoutId id="2147483658" r:id="rId7"/>
    <p:sldLayoutId id="2147483659" r:id="rId8"/>
    <p:sldLayoutId id="2147483661" r:id="rId9"/>
    <p:sldLayoutId id="2147483665" r:id="rId10"/>
    <p:sldLayoutId id="2147483666" r:id="rId11"/>
    <p:sldLayoutId id="2147483669" r:id="rId12"/>
    <p:sldLayoutId id="2147483670" r:id="rId13"/>
    <p:sldLayoutId id="214748367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pic>
        <p:nvPicPr>
          <p:cNvPr id="1031" name="Google Shape;1031;p28"/>
          <p:cNvPicPr preferRelativeResize="0"/>
          <p:nvPr/>
        </p:nvPicPr>
        <p:blipFill rotWithShape="1">
          <a:blip r:embed="rId3">
            <a:alphaModFix/>
          </a:blip>
          <a:srcRect l="4677" r="4677"/>
          <a:stretch/>
        </p:blipFill>
        <p:spPr>
          <a:xfrm>
            <a:off x="324508" y="1244128"/>
            <a:ext cx="3783029" cy="2782250"/>
          </a:xfrm>
          <a:prstGeom prst="rect">
            <a:avLst/>
          </a:prstGeom>
          <a:noFill/>
          <a:ln>
            <a:noFill/>
          </a:ln>
        </p:spPr>
      </p:pic>
      <p:grpSp>
        <p:nvGrpSpPr>
          <p:cNvPr id="1032" name="Google Shape;1032;p28"/>
          <p:cNvGrpSpPr/>
          <p:nvPr/>
        </p:nvGrpSpPr>
        <p:grpSpPr>
          <a:xfrm>
            <a:off x="8285" y="605890"/>
            <a:ext cx="4166912" cy="4197203"/>
            <a:chOff x="-1203006" y="1159854"/>
            <a:chExt cx="3985950" cy="4014925"/>
          </a:xfrm>
        </p:grpSpPr>
        <p:sp>
          <p:nvSpPr>
            <p:cNvPr id="1033" name="Google Shape;1033;p28"/>
            <p:cNvSpPr/>
            <p:nvPr/>
          </p:nvSpPr>
          <p:spPr>
            <a:xfrm>
              <a:off x="-1203006" y="1159854"/>
              <a:ext cx="3985950" cy="4014925"/>
            </a:xfrm>
            <a:custGeom>
              <a:avLst/>
              <a:gdLst/>
              <a:ahLst/>
              <a:cxnLst/>
              <a:rect l="l" t="t" r="r" b="b"/>
              <a:pathLst>
                <a:path w="159438" h="160597" extrusionOk="0">
                  <a:moveTo>
                    <a:pt x="34376" y="29697"/>
                  </a:moveTo>
                  <a:cubicBezTo>
                    <a:pt x="35178" y="29697"/>
                    <a:pt x="35980" y="29707"/>
                    <a:pt x="36782" y="29716"/>
                  </a:cubicBezTo>
                  <a:cubicBezTo>
                    <a:pt x="39164" y="29752"/>
                    <a:pt x="41537" y="29922"/>
                    <a:pt x="43901" y="30154"/>
                  </a:cubicBezTo>
                  <a:cubicBezTo>
                    <a:pt x="46265" y="30377"/>
                    <a:pt x="48638" y="30600"/>
                    <a:pt x="50993" y="30849"/>
                  </a:cubicBezTo>
                  <a:cubicBezTo>
                    <a:pt x="52938" y="31063"/>
                    <a:pt x="54865" y="31313"/>
                    <a:pt x="56800" y="31554"/>
                  </a:cubicBezTo>
                  <a:cubicBezTo>
                    <a:pt x="58790" y="31795"/>
                    <a:pt x="60779" y="32027"/>
                    <a:pt x="62760" y="32286"/>
                  </a:cubicBezTo>
                  <a:cubicBezTo>
                    <a:pt x="63848" y="32419"/>
                    <a:pt x="64945" y="32455"/>
                    <a:pt x="66016" y="32714"/>
                  </a:cubicBezTo>
                  <a:cubicBezTo>
                    <a:pt x="66143" y="32742"/>
                    <a:pt x="66274" y="32769"/>
                    <a:pt x="66406" y="32769"/>
                  </a:cubicBezTo>
                  <a:cubicBezTo>
                    <a:pt x="66487" y="32769"/>
                    <a:pt x="66568" y="32759"/>
                    <a:pt x="66649" y="32732"/>
                  </a:cubicBezTo>
                  <a:cubicBezTo>
                    <a:pt x="66884" y="32503"/>
                    <a:pt x="67164" y="32449"/>
                    <a:pt x="67447" y="32449"/>
                  </a:cubicBezTo>
                  <a:cubicBezTo>
                    <a:pt x="67583" y="32449"/>
                    <a:pt x="67720" y="32461"/>
                    <a:pt x="67854" y="32473"/>
                  </a:cubicBezTo>
                  <a:cubicBezTo>
                    <a:pt x="71386" y="32830"/>
                    <a:pt x="74919" y="33133"/>
                    <a:pt x="78470" y="33267"/>
                  </a:cubicBezTo>
                  <a:cubicBezTo>
                    <a:pt x="80370" y="33347"/>
                    <a:pt x="82270" y="33276"/>
                    <a:pt x="84161" y="33410"/>
                  </a:cubicBezTo>
                  <a:cubicBezTo>
                    <a:pt x="87498" y="33651"/>
                    <a:pt x="90772" y="34275"/>
                    <a:pt x="93974" y="35265"/>
                  </a:cubicBezTo>
                  <a:cubicBezTo>
                    <a:pt x="101852" y="37692"/>
                    <a:pt x="108828" y="41769"/>
                    <a:pt x="115251" y="46880"/>
                  </a:cubicBezTo>
                  <a:cubicBezTo>
                    <a:pt x="117883" y="48977"/>
                    <a:pt x="120407" y="51207"/>
                    <a:pt x="122745" y="53634"/>
                  </a:cubicBezTo>
                  <a:cubicBezTo>
                    <a:pt x="126001" y="57006"/>
                    <a:pt x="129007" y="60583"/>
                    <a:pt x="131675" y="64437"/>
                  </a:cubicBezTo>
                  <a:cubicBezTo>
                    <a:pt x="133593" y="67211"/>
                    <a:pt x="135359" y="70084"/>
                    <a:pt x="136885" y="73081"/>
                  </a:cubicBezTo>
                  <a:cubicBezTo>
                    <a:pt x="139329" y="77890"/>
                    <a:pt x="141238" y="82903"/>
                    <a:pt x="142255" y="88229"/>
                  </a:cubicBezTo>
                  <a:cubicBezTo>
                    <a:pt x="142344" y="88675"/>
                    <a:pt x="142550" y="89175"/>
                    <a:pt x="142148" y="89603"/>
                  </a:cubicBezTo>
                  <a:cubicBezTo>
                    <a:pt x="142514" y="91468"/>
                    <a:pt x="142639" y="93359"/>
                    <a:pt x="142728" y="95250"/>
                  </a:cubicBezTo>
                  <a:cubicBezTo>
                    <a:pt x="142933" y="99800"/>
                    <a:pt x="141336" y="103671"/>
                    <a:pt x="138223" y="106954"/>
                  </a:cubicBezTo>
                  <a:cubicBezTo>
                    <a:pt x="136153" y="109131"/>
                    <a:pt x="133744" y="110844"/>
                    <a:pt x="131140" y="112316"/>
                  </a:cubicBezTo>
                  <a:cubicBezTo>
                    <a:pt x="127143" y="114573"/>
                    <a:pt x="122870" y="116188"/>
                    <a:pt x="118498" y="117535"/>
                  </a:cubicBezTo>
                  <a:cubicBezTo>
                    <a:pt x="114181" y="118873"/>
                    <a:pt x="109791" y="119899"/>
                    <a:pt x="105358" y="120764"/>
                  </a:cubicBezTo>
                  <a:cubicBezTo>
                    <a:pt x="101923" y="121433"/>
                    <a:pt x="98471" y="122004"/>
                    <a:pt x="95000" y="122495"/>
                  </a:cubicBezTo>
                  <a:cubicBezTo>
                    <a:pt x="92199" y="122887"/>
                    <a:pt x="89389" y="123235"/>
                    <a:pt x="86561" y="123512"/>
                  </a:cubicBezTo>
                  <a:cubicBezTo>
                    <a:pt x="83349" y="123833"/>
                    <a:pt x="80129" y="124225"/>
                    <a:pt x="76900" y="124350"/>
                  </a:cubicBezTo>
                  <a:cubicBezTo>
                    <a:pt x="76792" y="124359"/>
                    <a:pt x="76694" y="124422"/>
                    <a:pt x="76596" y="124448"/>
                  </a:cubicBezTo>
                  <a:cubicBezTo>
                    <a:pt x="75267" y="124859"/>
                    <a:pt x="73884" y="125037"/>
                    <a:pt x="72510" y="125100"/>
                  </a:cubicBezTo>
                  <a:cubicBezTo>
                    <a:pt x="70084" y="125207"/>
                    <a:pt x="67666" y="125385"/>
                    <a:pt x="65240" y="125483"/>
                  </a:cubicBezTo>
                  <a:cubicBezTo>
                    <a:pt x="62037" y="125608"/>
                    <a:pt x="58843" y="125715"/>
                    <a:pt x="55641" y="125831"/>
                  </a:cubicBezTo>
                  <a:cubicBezTo>
                    <a:pt x="53874" y="125894"/>
                    <a:pt x="52117" y="125929"/>
                    <a:pt x="50359" y="125938"/>
                  </a:cubicBezTo>
                  <a:cubicBezTo>
                    <a:pt x="47064" y="125946"/>
                    <a:pt x="43769" y="126133"/>
                    <a:pt x="40474" y="126133"/>
                  </a:cubicBezTo>
                  <a:cubicBezTo>
                    <a:pt x="39817" y="126133"/>
                    <a:pt x="39160" y="126126"/>
                    <a:pt x="38503" y="126108"/>
                  </a:cubicBezTo>
                  <a:cubicBezTo>
                    <a:pt x="36469" y="126045"/>
                    <a:pt x="34462" y="125840"/>
                    <a:pt x="32491" y="125305"/>
                  </a:cubicBezTo>
                  <a:cubicBezTo>
                    <a:pt x="31911" y="125144"/>
                    <a:pt x="31384" y="124921"/>
                    <a:pt x="31010" y="124422"/>
                  </a:cubicBezTo>
                  <a:cubicBezTo>
                    <a:pt x="30403" y="124145"/>
                    <a:pt x="29788" y="123904"/>
                    <a:pt x="29199" y="123601"/>
                  </a:cubicBezTo>
                  <a:cubicBezTo>
                    <a:pt x="25648" y="121763"/>
                    <a:pt x="23008" y="118980"/>
                    <a:pt x="20911" y="115635"/>
                  </a:cubicBezTo>
                  <a:cubicBezTo>
                    <a:pt x="18369" y="111593"/>
                    <a:pt x="16772" y="107151"/>
                    <a:pt x="15585" y="102547"/>
                  </a:cubicBezTo>
                  <a:cubicBezTo>
                    <a:pt x="14533" y="98515"/>
                    <a:pt x="13801" y="94420"/>
                    <a:pt x="13301" y="90272"/>
                  </a:cubicBezTo>
                  <a:cubicBezTo>
                    <a:pt x="13177" y="89237"/>
                    <a:pt x="12998" y="88211"/>
                    <a:pt x="12998" y="87168"/>
                  </a:cubicBezTo>
                  <a:cubicBezTo>
                    <a:pt x="12998" y="87007"/>
                    <a:pt x="12971" y="86846"/>
                    <a:pt x="12855" y="86722"/>
                  </a:cubicBezTo>
                  <a:cubicBezTo>
                    <a:pt x="12311" y="84812"/>
                    <a:pt x="12142" y="82850"/>
                    <a:pt x="12008" y="80878"/>
                  </a:cubicBezTo>
                  <a:cubicBezTo>
                    <a:pt x="11597" y="74482"/>
                    <a:pt x="11517" y="68068"/>
                    <a:pt x="11499" y="61654"/>
                  </a:cubicBezTo>
                  <a:cubicBezTo>
                    <a:pt x="11482" y="56506"/>
                    <a:pt x="11597" y="51350"/>
                    <a:pt x="11526" y="46193"/>
                  </a:cubicBezTo>
                  <a:cubicBezTo>
                    <a:pt x="11517" y="45747"/>
                    <a:pt x="11606" y="45346"/>
                    <a:pt x="11865" y="44980"/>
                  </a:cubicBezTo>
                  <a:cubicBezTo>
                    <a:pt x="12052" y="43606"/>
                    <a:pt x="12195" y="42233"/>
                    <a:pt x="12579" y="40886"/>
                  </a:cubicBezTo>
                  <a:cubicBezTo>
                    <a:pt x="13926" y="36202"/>
                    <a:pt x="17039" y="33213"/>
                    <a:pt x="21527" y="31545"/>
                  </a:cubicBezTo>
                  <a:cubicBezTo>
                    <a:pt x="24248" y="30537"/>
                    <a:pt x="27084" y="30091"/>
                    <a:pt x="29975" y="29850"/>
                  </a:cubicBezTo>
                  <a:cubicBezTo>
                    <a:pt x="31440" y="29729"/>
                    <a:pt x="32908" y="29697"/>
                    <a:pt x="34376" y="29697"/>
                  </a:cubicBezTo>
                  <a:close/>
                  <a:moveTo>
                    <a:pt x="0" y="1"/>
                  </a:moveTo>
                  <a:lnTo>
                    <a:pt x="0" y="160596"/>
                  </a:lnTo>
                  <a:lnTo>
                    <a:pt x="159437" y="160596"/>
                  </a:lnTo>
                  <a:lnTo>
                    <a:pt x="159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a:off x="460220" y="1915364"/>
              <a:ext cx="2001925" cy="1486600"/>
            </a:xfrm>
            <a:custGeom>
              <a:avLst/>
              <a:gdLst/>
              <a:ahLst/>
              <a:cxnLst/>
              <a:rect l="l" t="t" r="r" b="b"/>
              <a:pathLst>
                <a:path w="80077" h="59464" extrusionOk="0">
                  <a:moveTo>
                    <a:pt x="14613" y="1"/>
                  </a:moveTo>
                  <a:cubicBezTo>
                    <a:pt x="12310" y="1"/>
                    <a:pt x="10014" y="168"/>
                    <a:pt x="7726" y="540"/>
                  </a:cubicBezTo>
                  <a:cubicBezTo>
                    <a:pt x="5130" y="959"/>
                    <a:pt x="2624" y="1744"/>
                    <a:pt x="1" y="2351"/>
                  </a:cubicBezTo>
                  <a:cubicBezTo>
                    <a:pt x="233" y="2458"/>
                    <a:pt x="376" y="2520"/>
                    <a:pt x="518" y="2583"/>
                  </a:cubicBezTo>
                  <a:cubicBezTo>
                    <a:pt x="1375" y="2663"/>
                    <a:pt x="2222" y="2725"/>
                    <a:pt x="3079" y="2815"/>
                  </a:cubicBezTo>
                  <a:cubicBezTo>
                    <a:pt x="7173" y="3243"/>
                    <a:pt x="11286" y="3537"/>
                    <a:pt x="15407" y="3537"/>
                  </a:cubicBezTo>
                  <a:cubicBezTo>
                    <a:pt x="19226" y="3546"/>
                    <a:pt x="22964" y="4108"/>
                    <a:pt x="26639" y="5134"/>
                  </a:cubicBezTo>
                  <a:cubicBezTo>
                    <a:pt x="32357" y="6722"/>
                    <a:pt x="37630" y="9273"/>
                    <a:pt x="42599" y="12476"/>
                  </a:cubicBezTo>
                  <a:cubicBezTo>
                    <a:pt x="50119" y="17311"/>
                    <a:pt x="56578" y="23315"/>
                    <a:pt x="62127" y="30300"/>
                  </a:cubicBezTo>
                  <a:cubicBezTo>
                    <a:pt x="66819" y="36197"/>
                    <a:pt x="70656" y="42593"/>
                    <a:pt x="73341" y="49650"/>
                  </a:cubicBezTo>
                  <a:cubicBezTo>
                    <a:pt x="74545" y="52826"/>
                    <a:pt x="75491" y="56082"/>
                    <a:pt x="76017" y="59454"/>
                  </a:cubicBezTo>
                  <a:cubicBezTo>
                    <a:pt x="76052" y="59461"/>
                    <a:pt x="76084" y="59464"/>
                    <a:pt x="76114" y="59464"/>
                  </a:cubicBezTo>
                  <a:cubicBezTo>
                    <a:pt x="76397" y="59464"/>
                    <a:pt x="76467" y="59177"/>
                    <a:pt x="76588" y="58999"/>
                  </a:cubicBezTo>
                  <a:cubicBezTo>
                    <a:pt x="77257" y="58000"/>
                    <a:pt x="77837" y="56938"/>
                    <a:pt x="78319" y="55832"/>
                  </a:cubicBezTo>
                  <a:cubicBezTo>
                    <a:pt x="79639" y="52808"/>
                    <a:pt x="80076" y="49677"/>
                    <a:pt x="79345" y="46438"/>
                  </a:cubicBezTo>
                  <a:cubicBezTo>
                    <a:pt x="78827" y="44137"/>
                    <a:pt x="77998" y="41933"/>
                    <a:pt x="77034" y="39783"/>
                  </a:cubicBezTo>
                  <a:cubicBezTo>
                    <a:pt x="74429" y="34020"/>
                    <a:pt x="70807" y="28935"/>
                    <a:pt x="66454" y="24377"/>
                  </a:cubicBezTo>
                  <a:cubicBezTo>
                    <a:pt x="56435" y="13886"/>
                    <a:pt x="44481" y="6526"/>
                    <a:pt x="30555" y="2386"/>
                  </a:cubicBezTo>
                  <a:cubicBezTo>
                    <a:pt x="26291" y="1120"/>
                    <a:pt x="21929" y="326"/>
                    <a:pt x="17486" y="85"/>
                  </a:cubicBezTo>
                  <a:cubicBezTo>
                    <a:pt x="16527" y="30"/>
                    <a:pt x="15570" y="1"/>
                    <a:pt x="14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a:off x="-476582" y="4258450"/>
              <a:ext cx="1145725" cy="201575"/>
            </a:xfrm>
            <a:custGeom>
              <a:avLst/>
              <a:gdLst/>
              <a:ahLst/>
              <a:cxnLst/>
              <a:rect l="l" t="t" r="r" b="b"/>
              <a:pathLst>
                <a:path w="45829" h="8063" extrusionOk="0">
                  <a:moveTo>
                    <a:pt x="242" y="1"/>
                  </a:moveTo>
                  <a:lnTo>
                    <a:pt x="242" y="1"/>
                  </a:lnTo>
                  <a:cubicBezTo>
                    <a:pt x="1" y="268"/>
                    <a:pt x="304" y="375"/>
                    <a:pt x="420" y="500"/>
                  </a:cubicBezTo>
                  <a:cubicBezTo>
                    <a:pt x="1464" y="1615"/>
                    <a:pt x="2579" y="2650"/>
                    <a:pt x="3783" y="3587"/>
                  </a:cubicBezTo>
                  <a:cubicBezTo>
                    <a:pt x="7563" y="6537"/>
                    <a:pt x="11629" y="8063"/>
                    <a:pt x="16022" y="8063"/>
                  </a:cubicBezTo>
                  <a:cubicBezTo>
                    <a:pt x="17819" y="8063"/>
                    <a:pt x="19672" y="7807"/>
                    <a:pt x="21581" y="7289"/>
                  </a:cubicBezTo>
                  <a:cubicBezTo>
                    <a:pt x="29538" y="5112"/>
                    <a:pt x="37451" y="2820"/>
                    <a:pt x="45311" y="313"/>
                  </a:cubicBezTo>
                  <a:cubicBezTo>
                    <a:pt x="45489" y="259"/>
                    <a:pt x="45739" y="268"/>
                    <a:pt x="45828" y="27"/>
                  </a:cubicBezTo>
                  <a:lnTo>
                    <a:pt x="45828" y="27"/>
                  </a:lnTo>
                  <a:cubicBezTo>
                    <a:pt x="45186" y="72"/>
                    <a:pt x="44553" y="126"/>
                    <a:pt x="43910" y="161"/>
                  </a:cubicBezTo>
                  <a:cubicBezTo>
                    <a:pt x="38736" y="509"/>
                    <a:pt x="33562" y="795"/>
                    <a:pt x="28379" y="964"/>
                  </a:cubicBezTo>
                  <a:cubicBezTo>
                    <a:pt x="21545" y="1187"/>
                    <a:pt x="14703" y="1294"/>
                    <a:pt x="7860" y="1294"/>
                  </a:cubicBezTo>
                  <a:cubicBezTo>
                    <a:pt x="7830" y="1294"/>
                    <a:pt x="7800" y="1294"/>
                    <a:pt x="7769" y="1294"/>
                  </a:cubicBezTo>
                  <a:cubicBezTo>
                    <a:pt x="5187" y="1294"/>
                    <a:pt x="2667" y="918"/>
                    <a:pt x="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a:off x="-1063163" y="2202622"/>
              <a:ext cx="195850" cy="1043550"/>
            </a:xfrm>
            <a:custGeom>
              <a:avLst/>
              <a:gdLst/>
              <a:ahLst/>
              <a:cxnLst/>
              <a:rect l="l" t="t" r="r" b="b"/>
              <a:pathLst>
                <a:path w="7834" h="41742" extrusionOk="0">
                  <a:moveTo>
                    <a:pt x="6843" y="0"/>
                  </a:moveTo>
                  <a:lnTo>
                    <a:pt x="6843" y="0"/>
                  </a:lnTo>
                  <a:cubicBezTo>
                    <a:pt x="5594" y="705"/>
                    <a:pt x="4559" y="1677"/>
                    <a:pt x="3605" y="2721"/>
                  </a:cubicBezTo>
                  <a:cubicBezTo>
                    <a:pt x="1651" y="4862"/>
                    <a:pt x="554" y="7378"/>
                    <a:pt x="242" y="10268"/>
                  </a:cubicBezTo>
                  <a:cubicBezTo>
                    <a:pt x="1" y="12561"/>
                    <a:pt x="295" y="14800"/>
                    <a:pt x="866" y="17013"/>
                  </a:cubicBezTo>
                  <a:cubicBezTo>
                    <a:pt x="1660" y="20108"/>
                    <a:pt x="2499" y="23195"/>
                    <a:pt x="3337" y="26281"/>
                  </a:cubicBezTo>
                  <a:cubicBezTo>
                    <a:pt x="4666" y="31233"/>
                    <a:pt x="6013" y="36175"/>
                    <a:pt x="7521" y="41064"/>
                  </a:cubicBezTo>
                  <a:cubicBezTo>
                    <a:pt x="7592" y="41296"/>
                    <a:pt x="7557" y="41599"/>
                    <a:pt x="7833" y="41742"/>
                  </a:cubicBezTo>
                  <a:cubicBezTo>
                    <a:pt x="7824" y="41447"/>
                    <a:pt x="7816" y="41153"/>
                    <a:pt x="7789" y="40858"/>
                  </a:cubicBezTo>
                  <a:cubicBezTo>
                    <a:pt x="7414" y="37406"/>
                    <a:pt x="7218" y="33936"/>
                    <a:pt x="7066" y="30465"/>
                  </a:cubicBezTo>
                  <a:cubicBezTo>
                    <a:pt x="6816" y="24694"/>
                    <a:pt x="6772" y="18922"/>
                    <a:pt x="6781" y="13150"/>
                  </a:cubicBezTo>
                  <a:cubicBezTo>
                    <a:pt x="6790" y="8770"/>
                    <a:pt x="6825" y="4389"/>
                    <a:pt x="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 name="Google Shape;1037;p28"/>
          <p:cNvSpPr/>
          <p:nvPr/>
        </p:nvSpPr>
        <p:spPr>
          <a:xfrm>
            <a:off x="0" y="4315279"/>
            <a:ext cx="5087030" cy="828233"/>
          </a:xfrm>
          <a:custGeom>
            <a:avLst/>
            <a:gdLst/>
            <a:ahLst/>
            <a:cxnLst/>
            <a:rect l="l" t="t" r="r" b="b"/>
            <a:pathLst>
              <a:path w="158796" h="25854" extrusionOk="0">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8" name="Google Shape;1038;p28"/>
          <p:cNvSpPr/>
          <p:nvPr/>
        </p:nvSpPr>
        <p:spPr>
          <a:xfrm>
            <a:off x="299625" y="3918450"/>
            <a:ext cx="231600" cy="231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a:off x="3325400" y="3918450"/>
            <a:ext cx="412800" cy="4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28"/>
          <p:cNvGrpSpPr/>
          <p:nvPr/>
        </p:nvGrpSpPr>
        <p:grpSpPr>
          <a:xfrm>
            <a:off x="565507" y="661889"/>
            <a:ext cx="714229" cy="713653"/>
            <a:chOff x="3285550" y="1349075"/>
            <a:chExt cx="496475" cy="496075"/>
          </a:xfrm>
        </p:grpSpPr>
        <p:sp>
          <p:nvSpPr>
            <p:cNvPr id="1041" name="Google Shape;1041;p28"/>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8"/>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8"/>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28"/>
          <p:cNvGrpSpPr/>
          <p:nvPr/>
        </p:nvGrpSpPr>
        <p:grpSpPr>
          <a:xfrm>
            <a:off x="1700934" y="4283659"/>
            <a:ext cx="603243" cy="231587"/>
            <a:chOff x="2210725" y="4040600"/>
            <a:chExt cx="842400" cy="323400"/>
          </a:xfrm>
        </p:grpSpPr>
        <p:sp>
          <p:nvSpPr>
            <p:cNvPr id="1058" name="Google Shape;1058;p28"/>
            <p:cNvSpPr/>
            <p:nvPr/>
          </p:nvSpPr>
          <p:spPr>
            <a:xfrm>
              <a:off x="2842525" y="4040600"/>
              <a:ext cx="210600" cy="323400"/>
            </a:xfrm>
            <a:prstGeom prst="chevron">
              <a:avLst>
                <a:gd name="adj" fmla="val 6545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a:off x="2631925" y="4040600"/>
              <a:ext cx="210600" cy="323400"/>
            </a:xfrm>
            <a:prstGeom prst="chevron">
              <a:avLst>
                <a:gd name="adj" fmla="val 6545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a:off x="2421325" y="4040600"/>
              <a:ext cx="210600" cy="323400"/>
            </a:xfrm>
            <a:prstGeom prst="chevron">
              <a:avLst>
                <a:gd name="adj" fmla="val 65456"/>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a:off x="2210725" y="4040600"/>
              <a:ext cx="210600" cy="323400"/>
            </a:xfrm>
            <a:prstGeom prst="chevron">
              <a:avLst>
                <a:gd name="adj" fmla="val 6545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Google Shape;1062;p28"/>
          <p:cNvSpPr txBox="1">
            <a:spLocks noGrp="1"/>
          </p:cNvSpPr>
          <p:nvPr>
            <p:ph type="ctrTitle"/>
          </p:nvPr>
        </p:nvSpPr>
        <p:spPr>
          <a:xfrm>
            <a:off x="3482747" y="884126"/>
            <a:ext cx="5391038" cy="1207909"/>
          </a:xfrm>
          <a:prstGeom prst="rect">
            <a:avLst/>
          </a:prstGeom>
          <a:noFill/>
          <a:ln>
            <a:noFill/>
          </a:ln>
          <a:effectLst>
            <a:outerShdw blurRad="44450" dist="27940" dir="5400000" algn="ctr">
              <a:srgbClr val="000000">
                <a:alpha val="32000"/>
              </a:srgbClr>
            </a:outerShdw>
            <a:reflection blurRad="6350" stA="52000" endA="300" endPos="35000" dir="5400000" sy="-100000" algn="bl" rotWithShape="0"/>
          </a:effectLst>
          <a:scene3d>
            <a:camera prst="orthographicFront"/>
            <a:lightRig rig="sunset" dir="t"/>
          </a:scene3d>
          <a:sp3d>
            <a:bevelT w="190500" h="38100"/>
          </a:sp3d>
        </p:spPr>
        <p:txBody>
          <a:bodyPr spcFirstLastPara="1" wrap="square" lIns="0" tIns="0" rIns="0" bIns="0" anchor="ctr" anchorCtr="0">
            <a:noAutofit/>
            <a:sp3d extrusionH="57150">
              <a:bevelT w="38100" h="38100"/>
              <a:bevelB w="38100" h="38100"/>
            </a:sp3d>
          </a:bodyPr>
          <a:lstStyle/>
          <a:p>
            <a:pPr marL="0" lvl="0" indent="0" algn="ctr" rtl="0">
              <a:spcBef>
                <a:spcPts val="0"/>
              </a:spcBef>
              <a:spcAft>
                <a:spcPts val="0"/>
              </a:spcAft>
              <a:buNone/>
            </a:pPr>
            <a:r>
              <a:rPr lang="en" sz="6400" smtClean="0">
                <a:effectLst>
                  <a:glow rad="63500">
                    <a:schemeClr val="accent3">
                      <a:satMod val="175000"/>
                      <a:alpha val="40000"/>
                    </a:schemeClr>
                  </a:glow>
                  <a:outerShdw blurRad="60007" dist="310007" dir="7680000" sy="30000" kx="1300200" algn="ctr" rotWithShape="0">
                    <a:prstClr val="black">
                      <a:alpha val="32000"/>
                    </a:prstClr>
                  </a:outerShdw>
                </a:effectLst>
              </a:rPr>
              <a:t>QUẢN LÝ THƯ VIỆN</a:t>
            </a:r>
            <a:endParaRPr sz="11000">
              <a:effectLst>
                <a:glow rad="63500">
                  <a:schemeClr val="accent3">
                    <a:satMod val="175000"/>
                    <a:alpha val="40000"/>
                  </a:schemeClr>
                </a:glow>
                <a:outerShdw blurRad="60007" dist="310007" dir="7680000" sy="30000" kx="1300200" algn="ctr" rotWithShape="0">
                  <a:prstClr val="black">
                    <a:alpha val="32000"/>
                  </a:prstClr>
                </a:outerShdw>
              </a:effectLst>
            </a:endParaRPr>
          </a:p>
        </p:txBody>
      </p:sp>
      <p:sp>
        <p:nvSpPr>
          <p:cNvPr id="1063" name="Google Shape;1063;p28"/>
          <p:cNvSpPr txBox="1">
            <a:spLocks noGrp="1"/>
          </p:cNvSpPr>
          <p:nvPr>
            <p:ph type="subTitle" idx="1"/>
          </p:nvPr>
        </p:nvSpPr>
        <p:spPr>
          <a:xfrm>
            <a:off x="5095546" y="-6427"/>
            <a:ext cx="4048454" cy="47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400" smtClean="0"/>
              <a:t>TRƯỜNG ĐẠI HỌC TÀI CHÍNH-NGÂN HÀNG HÀ NỘI</a:t>
            </a:r>
          </a:p>
          <a:p>
            <a:pPr marL="0" lvl="0" indent="0" algn="ctr" rtl="0">
              <a:spcBef>
                <a:spcPts val="0"/>
              </a:spcBef>
              <a:spcAft>
                <a:spcPts val="0"/>
              </a:spcAft>
              <a:buNone/>
            </a:pPr>
            <a:r>
              <a:rPr lang="en" sz="1400" smtClean="0"/>
              <a:t>KHOA CÔNG NGHỆ THÔNG TIN</a:t>
            </a:r>
            <a:endParaRPr sz="1400"/>
          </a:p>
        </p:txBody>
      </p:sp>
      <p:sp>
        <p:nvSpPr>
          <p:cNvPr id="1064" name="Google Shape;1064;p28"/>
          <p:cNvSpPr/>
          <p:nvPr/>
        </p:nvSpPr>
        <p:spPr>
          <a:xfrm>
            <a:off x="3869815" y="361736"/>
            <a:ext cx="231600" cy="231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5" name="Google Shape;1065;p28"/>
          <p:cNvGrpSpPr/>
          <p:nvPr/>
        </p:nvGrpSpPr>
        <p:grpSpPr>
          <a:xfrm rot="3000838">
            <a:off x="2423988" y="564043"/>
            <a:ext cx="884930" cy="536356"/>
            <a:chOff x="7867315" y="323427"/>
            <a:chExt cx="884931" cy="536356"/>
          </a:xfrm>
        </p:grpSpPr>
        <p:grpSp>
          <p:nvGrpSpPr>
            <p:cNvPr id="1066" name="Google Shape;1066;p28"/>
            <p:cNvGrpSpPr/>
            <p:nvPr/>
          </p:nvGrpSpPr>
          <p:grpSpPr>
            <a:xfrm flipH="1">
              <a:off x="7867315" y="323427"/>
              <a:ext cx="536838" cy="536356"/>
              <a:chOff x="3285550" y="1349075"/>
              <a:chExt cx="496475" cy="496075"/>
            </a:xfrm>
          </p:grpSpPr>
          <p:sp>
            <p:nvSpPr>
              <p:cNvPr id="1067" name="Google Shape;1067;p28"/>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8"/>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8"/>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8"/>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8"/>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8"/>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8"/>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8"/>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8"/>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28"/>
            <p:cNvGrpSpPr/>
            <p:nvPr/>
          </p:nvGrpSpPr>
          <p:grpSpPr>
            <a:xfrm flipH="1">
              <a:off x="8215408" y="323427"/>
              <a:ext cx="536838" cy="536356"/>
              <a:chOff x="3285550" y="1349075"/>
              <a:chExt cx="496475" cy="496075"/>
            </a:xfrm>
          </p:grpSpPr>
          <p:sp>
            <p:nvSpPr>
              <p:cNvPr id="1084" name="Google Shape;1084;p28"/>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8"/>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8"/>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8"/>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8"/>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8"/>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8"/>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8"/>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8"/>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8"/>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8"/>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TextBox 70"/>
          <p:cNvSpPr txBox="1"/>
          <p:nvPr/>
        </p:nvSpPr>
        <p:spPr>
          <a:xfrm>
            <a:off x="3895788" y="2566482"/>
            <a:ext cx="2344056" cy="707886"/>
          </a:xfrm>
          <a:prstGeom prst="rect">
            <a:avLst/>
          </a:prstGeom>
          <a:noFill/>
        </p:spPr>
        <p:txBody>
          <a:bodyPr wrap="square" rtlCol="0">
            <a:spAutoFit/>
          </a:bodyPr>
          <a:lstStyle/>
          <a:p>
            <a:r>
              <a:rPr lang="en-US" sz="4000" b="1" smtClean="0">
                <a:solidFill>
                  <a:schemeClr val="tx2"/>
                </a:solidFill>
                <a:latin typeface="Vladimir Script" panose="03050402040407070305" pitchFamily="66" charset="0"/>
              </a:rPr>
              <a:t>NHÓM 1</a:t>
            </a:r>
            <a:endParaRPr lang="vi-VN" sz="4000" b="1">
              <a:solidFill>
                <a:schemeClr val="tx2"/>
              </a:solidFill>
            </a:endParaRPr>
          </a:p>
        </p:txBody>
      </p:sp>
      <p:sp>
        <p:nvSpPr>
          <p:cNvPr id="72" name="TextBox 71"/>
          <p:cNvSpPr txBox="1"/>
          <p:nvPr/>
        </p:nvSpPr>
        <p:spPr>
          <a:xfrm>
            <a:off x="3897837" y="3340279"/>
            <a:ext cx="2786742" cy="1046440"/>
          </a:xfrm>
          <a:prstGeom prst="rect">
            <a:avLst/>
          </a:prstGeom>
          <a:noFill/>
        </p:spPr>
        <p:txBody>
          <a:bodyPr wrap="square" rtlCol="0">
            <a:spAutoFit/>
          </a:bodyPr>
          <a:lstStyle/>
          <a:p>
            <a:pPr algn="just"/>
            <a:r>
              <a:rPr lang="vi-VN" sz="1200" smtClean="0">
                <a:solidFill>
                  <a:schemeClr val="tx2"/>
                </a:solidFill>
                <a:latin typeface="Bahnschrift Condensed" panose="020B0502040204020203" pitchFamily="34" charset="0"/>
              </a:rPr>
              <a:t>Sinh viên thực hành:</a:t>
            </a:r>
          </a:p>
          <a:p>
            <a:pPr algn="just"/>
            <a:r>
              <a:rPr lang="vi-VN" sz="1200" smtClean="0">
                <a:solidFill>
                  <a:schemeClr val="tx2"/>
                </a:solidFill>
                <a:latin typeface="Bahnschrift Condensed" panose="020B0502040204020203" pitchFamily="34" charset="0"/>
              </a:rPr>
              <a:t>TRẦN </a:t>
            </a:r>
            <a:r>
              <a:rPr lang="vi-VN" sz="1200">
                <a:solidFill>
                  <a:schemeClr val="tx2"/>
                </a:solidFill>
                <a:latin typeface="Bahnschrift Condensed" panose="020B0502040204020203" pitchFamily="34" charset="0"/>
              </a:rPr>
              <a:t>THỊ </a:t>
            </a:r>
            <a:r>
              <a:rPr lang="vi-VN" sz="1200" smtClean="0">
                <a:solidFill>
                  <a:schemeClr val="tx2"/>
                </a:solidFill>
                <a:latin typeface="Bahnschrift Condensed" panose="020B0502040204020203" pitchFamily="34" charset="0"/>
              </a:rPr>
              <a:t>HOA &lt;</a:t>
            </a:r>
            <a:r>
              <a:rPr lang="vi-VN" sz="1200">
                <a:solidFill>
                  <a:schemeClr val="tx2"/>
                </a:solidFill>
                <a:latin typeface="Bahnschrift Condensed" panose="020B0502040204020203" pitchFamily="34" charset="0"/>
              </a:rPr>
              <a:t>1954802010029&gt;</a:t>
            </a:r>
          </a:p>
          <a:p>
            <a:pPr algn="just"/>
            <a:r>
              <a:rPr lang="vi-VN" sz="1200">
                <a:solidFill>
                  <a:schemeClr val="tx2"/>
                </a:solidFill>
                <a:latin typeface="Bahnschrift Condensed" panose="020B0502040204020203" pitchFamily="34" charset="0"/>
              </a:rPr>
              <a:t>ĐỖ TRUNG </a:t>
            </a:r>
            <a:r>
              <a:rPr lang="vi-VN" sz="1200" smtClean="0">
                <a:solidFill>
                  <a:schemeClr val="tx2"/>
                </a:solidFill>
                <a:latin typeface="Bahnschrift Condensed" panose="020B0502040204020203" pitchFamily="34" charset="0"/>
              </a:rPr>
              <a:t>KIÊN &lt;</a:t>
            </a:r>
            <a:r>
              <a:rPr lang="vi-VN" sz="1200">
                <a:solidFill>
                  <a:schemeClr val="tx2"/>
                </a:solidFill>
                <a:latin typeface="Bahnschrift Condensed" panose="020B0502040204020203" pitchFamily="34" charset="0"/>
              </a:rPr>
              <a:t>19548020100&gt;</a:t>
            </a:r>
          </a:p>
          <a:p>
            <a:pPr algn="just"/>
            <a:r>
              <a:rPr lang="vi-VN" sz="1200">
                <a:solidFill>
                  <a:schemeClr val="tx2"/>
                </a:solidFill>
                <a:latin typeface="Bahnschrift Condensed" panose="020B0502040204020203" pitchFamily="34" charset="0"/>
              </a:rPr>
              <a:t>NGUYỄN THỊ HỒNG </a:t>
            </a:r>
            <a:r>
              <a:rPr lang="vi-VN" sz="1200" smtClean="0">
                <a:solidFill>
                  <a:schemeClr val="tx2"/>
                </a:solidFill>
                <a:latin typeface="Bahnschrift Condensed" panose="020B0502040204020203" pitchFamily="34" charset="0"/>
              </a:rPr>
              <a:t>GẤM &lt;1954802010018&gt;</a:t>
            </a:r>
            <a:endParaRPr lang="vi-VN" sz="1200">
              <a:solidFill>
                <a:schemeClr val="tx2"/>
              </a:solidFill>
              <a:latin typeface="Bahnschrift Condensed" panose="020B0502040204020203" pitchFamily="34" charset="0"/>
            </a:endParaRPr>
          </a:p>
          <a:p>
            <a:pPr algn="just"/>
            <a:endParaRPr lang="vi-VN" sz="1200"/>
          </a:p>
        </p:txBody>
      </p:sp>
      <p:pic>
        <p:nvPicPr>
          <p:cNvPr id="73" name="Google Shape;1780;p45"/>
          <p:cNvPicPr preferRelativeResize="0"/>
          <p:nvPr/>
        </p:nvPicPr>
        <p:blipFill rotWithShape="1">
          <a:blip r:embed="rId4">
            <a:alphaModFix/>
          </a:blip>
          <a:srcRect l="19" r="9"/>
          <a:stretch/>
        </p:blipFill>
        <p:spPr>
          <a:xfrm>
            <a:off x="6259063" y="3103235"/>
            <a:ext cx="2856973" cy="2011244"/>
          </a:xfrm>
          <a:prstGeom prst="rect">
            <a:avLst/>
          </a:prstGeom>
          <a:noFill/>
          <a:ln>
            <a:noFill/>
          </a:ln>
        </p:spPr>
      </p:pic>
      <p:grpSp>
        <p:nvGrpSpPr>
          <p:cNvPr id="74" name="Google Shape;1781;p45"/>
          <p:cNvGrpSpPr/>
          <p:nvPr/>
        </p:nvGrpSpPr>
        <p:grpSpPr>
          <a:xfrm>
            <a:off x="6259062" y="2949792"/>
            <a:ext cx="2868711" cy="2193262"/>
            <a:chOff x="5129500" y="0"/>
            <a:chExt cx="4014500" cy="2863875"/>
          </a:xfrm>
        </p:grpSpPr>
        <p:sp>
          <p:nvSpPr>
            <p:cNvPr id="75" name="Google Shape;1782;p45"/>
            <p:cNvSpPr/>
            <p:nvPr/>
          </p:nvSpPr>
          <p:spPr>
            <a:xfrm>
              <a:off x="7664850" y="1671725"/>
              <a:ext cx="1479150" cy="291250"/>
            </a:xfrm>
            <a:custGeom>
              <a:avLst/>
              <a:gdLst/>
              <a:ahLst/>
              <a:cxnLst/>
              <a:rect l="l" t="t" r="r" b="b"/>
              <a:pathLst>
                <a:path w="59166" h="11650" extrusionOk="0">
                  <a:moveTo>
                    <a:pt x="20457" y="0"/>
                  </a:moveTo>
                  <a:cubicBezTo>
                    <a:pt x="18327" y="0"/>
                    <a:pt x="16197" y="53"/>
                    <a:pt x="14069" y="173"/>
                  </a:cubicBezTo>
                  <a:cubicBezTo>
                    <a:pt x="11669" y="306"/>
                    <a:pt x="9279" y="538"/>
                    <a:pt x="6888" y="859"/>
                  </a:cubicBezTo>
                  <a:cubicBezTo>
                    <a:pt x="4577" y="1172"/>
                    <a:pt x="2276" y="1600"/>
                    <a:pt x="1" y="2108"/>
                  </a:cubicBezTo>
                  <a:cubicBezTo>
                    <a:pt x="114" y="2227"/>
                    <a:pt x="251" y="2243"/>
                    <a:pt x="390" y="2243"/>
                  </a:cubicBezTo>
                  <a:cubicBezTo>
                    <a:pt x="441" y="2243"/>
                    <a:pt x="492" y="2241"/>
                    <a:pt x="542" y="2241"/>
                  </a:cubicBezTo>
                  <a:cubicBezTo>
                    <a:pt x="561" y="2241"/>
                    <a:pt x="580" y="2241"/>
                    <a:pt x="598" y="2242"/>
                  </a:cubicBezTo>
                  <a:cubicBezTo>
                    <a:pt x="3310" y="2385"/>
                    <a:pt x="6005" y="2679"/>
                    <a:pt x="8699" y="3045"/>
                  </a:cubicBezTo>
                  <a:cubicBezTo>
                    <a:pt x="13141" y="3652"/>
                    <a:pt x="17540" y="4526"/>
                    <a:pt x="21920" y="5516"/>
                  </a:cubicBezTo>
                  <a:cubicBezTo>
                    <a:pt x="27183" y="6703"/>
                    <a:pt x="32393" y="8077"/>
                    <a:pt x="37648" y="9290"/>
                  </a:cubicBezTo>
                  <a:cubicBezTo>
                    <a:pt x="41894" y="10271"/>
                    <a:pt x="46149" y="11163"/>
                    <a:pt x="50503" y="11520"/>
                  </a:cubicBezTo>
                  <a:cubicBezTo>
                    <a:pt x="51529" y="11602"/>
                    <a:pt x="52554" y="11649"/>
                    <a:pt x="53576" y="11649"/>
                  </a:cubicBezTo>
                  <a:cubicBezTo>
                    <a:pt x="55448" y="11649"/>
                    <a:pt x="57312" y="11490"/>
                    <a:pt x="59165" y="11092"/>
                  </a:cubicBezTo>
                  <a:lnTo>
                    <a:pt x="59165" y="2019"/>
                  </a:lnTo>
                  <a:cubicBezTo>
                    <a:pt x="59058" y="2019"/>
                    <a:pt x="58951" y="2010"/>
                    <a:pt x="58844" y="2010"/>
                  </a:cubicBezTo>
                  <a:cubicBezTo>
                    <a:pt x="58047" y="2033"/>
                    <a:pt x="57250" y="2043"/>
                    <a:pt x="56453" y="2043"/>
                  </a:cubicBezTo>
                  <a:cubicBezTo>
                    <a:pt x="54083" y="2043"/>
                    <a:pt x="51713" y="1950"/>
                    <a:pt x="49343" y="1796"/>
                  </a:cubicBezTo>
                  <a:cubicBezTo>
                    <a:pt x="46863" y="1636"/>
                    <a:pt x="44383" y="1430"/>
                    <a:pt x="41903" y="1225"/>
                  </a:cubicBezTo>
                  <a:cubicBezTo>
                    <a:pt x="39093" y="984"/>
                    <a:pt x="36283" y="770"/>
                    <a:pt x="33473" y="547"/>
                  </a:cubicBezTo>
                  <a:cubicBezTo>
                    <a:pt x="30823" y="333"/>
                    <a:pt x="28164" y="190"/>
                    <a:pt x="25506" y="92"/>
                  </a:cubicBezTo>
                  <a:cubicBezTo>
                    <a:pt x="23824" y="33"/>
                    <a:pt x="22141" y="0"/>
                    <a:pt x="20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783;p45"/>
            <p:cNvSpPr/>
            <p:nvPr/>
          </p:nvSpPr>
          <p:spPr>
            <a:xfrm>
              <a:off x="6567575" y="184225"/>
              <a:ext cx="492675" cy="1599600"/>
            </a:xfrm>
            <a:custGeom>
              <a:avLst/>
              <a:gdLst/>
              <a:ahLst/>
              <a:cxnLst/>
              <a:rect l="l" t="t" r="r" b="b"/>
              <a:pathLst>
                <a:path w="19707" h="63984" extrusionOk="0">
                  <a:moveTo>
                    <a:pt x="973" y="0"/>
                  </a:moveTo>
                  <a:cubicBezTo>
                    <a:pt x="821" y="1526"/>
                    <a:pt x="705" y="3042"/>
                    <a:pt x="589" y="4559"/>
                  </a:cubicBezTo>
                  <a:cubicBezTo>
                    <a:pt x="357" y="7422"/>
                    <a:pt x="223" y="10295"/>
                    <a:pt x="134" y="13167"/>
                  </a:cubicBezTo>
                  <a:cubicBezTo>
                    <a:pt x="27" y="16745"/>
                    <a:pt x="0" y="20313"/>
                    <a:pt x="116" y="23882"/>
                  </a:cubicBezTo>
                  <a:cubicBezTo>
                    <a:pt x="196" y="26460"/>
                    <a:pt x="330" y="29038"/>
                    <a:pt x="544" y="31607"/>
                  </a:cubicBezTo>
                  <a:cubicBezTo>
                    <a:pt x="794" y="34515"/>
                    <a:pt x="1142" y="37397"/>
                    <a:pt x="1642" y="40269"/>
                  </a:cubicBezTo>
                  <a:cubicBezTo>
                    <a:pt x="2293" y="44025"/>
                    <a:pt x="3167" y="47718"/>
                    <a:pt x="4550" y="51287"/>
                  </a:cubicBezTo>
                  <a:cubicBezTo>
                    <a:pt x="5692" y="54240"/>
                    <a:pt x="7128" y="57032"/>
                    <a:pt x="9278" y="59414"/>
                  </a:cubicBezTo>
                  <a:cubicBezTo>
                    <a:pt x="11945" y="62376"/>
                    <a:pt x="15246" y="63972"/>
                    <a:pt x="19270" y="63972"/>
                  </a:cubicBezTo>
                  <a:cubicBezTo>
                    <a:pt x="19332" y="63972"/>
                    <a:pt x="19399" y="63983"/>
                    <a:pt x="19464" y="63983"/>
                  </a:cubicBezTo>
                  <a:cubicBezTo>
                    <a:pt x="19556" y="63983"/>
                    <a:pt x="19644" y="63961"/>
                    <a:pt x="19707" y="63857"/>
                  </a:cubicBezTo>
                  <a:cubicBezTo>
                    <a:pt x="17575" y="62367"/>
                    <a:pt x="15880" y="60449"/>
                    <a:pt x="14408" y="58326"/>
                  </a:cubicBezTo>
                  <a:cubicBezTo>
                    <a:pt x="12061" y="54944"/>
                    <a:pt x="10366" y="51242"/>
                    <a:pt x="8957" y="47397"/>
                  </a:cubicBezTo>
                  <a:cubicBezTo>
                    <a:pt x="5915" y="39065"/>
                    <a:pt x="4193" y="30421"/>
                    <a:pt x="2935" y="21669"/>
                  </a:cubicBezTo>
                  <a:cubicBezTo>
                    <a:pt x="2462" y="18351"/>
                    <a:pt x="2088" y="15014"/>
                    <a:pt x="1784" y="11678"/>
                  </a:cubicBezTo>
                  <a:cubicBezTo>
                    <a:pt x="1454" y="8011"/>
                    <a:pt x="1205" y="4345"/>
                    <a:pt x="1071" y="669"/>
                  </a:cubicBezTo>
                  <a:cubicBezTo>
                    <a:pt x="1044" y="446"/>
                    <a:pt x="1008" y="223"/>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784;p45"/>
            <p:cNvSpPr/>
            <p:nvPr/>
          </p:nvSpPr>
          <p:spPr>
            <a:xfrm>
              <a:off x="5129500" y="0"/>
              <a:ext cx="4014500" cy="2863875"/>
            </a:xfrm>
            <a:custGeom>
              <a:avLst/>
              <a:gdLst/>
              <a:ahLst/>
              <a:cxnLst/>
              <a:rect l="l" t="t" r="r" b="b"/>
              <a:pathLst>
                <a:path w="160580" h="114555" extrusionOk="0">
                  <a:moveTo>
                    <a:pt x="0" y="0"/>
                  </a:moveTo>
                  <a:cubicBezTo>
                    <a:pt x="0" y="38182"/>
                    <a:pt x="0" y="76373"/>
                    <a:pt x="0" y="114555"/>
                  </a:cubicBezTo>
                  <a:lnTo>
                    <a:pt x="160579" y="114555"/>
                  </a:lnTo>
                  <a:cubicBezTo>
                    <a:pt x="160579" y="102360"/>
                    <a:pt x="160579" y="90156"/>
                    <a:pt x="160579" y="77961"/>
                  </a:cubicBezTo>
                  <a:cubicBezTo>
                    <a:pt x="160491" y="77873"/>
                    <a:pt x="160397" y="77846"/>
                    <a:pt x="160300" y="77846"/>
                  </a:cubicBezTo>
                  <a:cubicBezTo>
                    <a:pt x="160192" y="77846"/>
                    <a:pt x="160081" y="77880"/>
                    <a:pt x="159972" y="77898"/>
                  </a:cubicBezTo>
                  <a:cubicBezTo>
                    <a:pt x="158509" y="78166"/>
                    <a:pt x="157037" y="78318"/>
                    <a:pt x="155557" y="78344"/>
                  </a:cubicBezTo>
                  <a:cubicBezTo>
                    <a:pt x="155453" y="78346"/>
                    <a:pt x="155349" y="78346"/>
                    <a:pt x="155246" y="78346"/>
                  </a:cubicBezTo>
                  <a:cubicBezTo>
                    <a:pt x="154548" y="78346"/>
                    <a:pt x="153856" y="78321"/>
                    <a:pt x="153157" y="78282"/>
                  </a:cubicBezTo>
                  <a:cubicBezTo>
                    <a:pt x="151444" y="78202"/>
                    <a:pt x="149749" y="78014"/>
                    <a:pt x="148063" y="77756"/>
                  </a:cubicBezTo>
                  <a:cubicBezTo>
                    <a:pt x="144325" y="77185"/>
                    <a:pt x="140632" y="76364"/>
                    <a:pt x="136956" y="75472"/>
                  </a:cubicBezTo>
                  <a:cubicBezTo>
                    <a:pt x="133896" y="74731"/>
                    <a:pt x="130827" y="73973"/>
                    <a:pt x="127768" y="73233"/>
                  </a:cubicBezTo>
                  <a:cubicBezTo>
                    <a:pt x="122932" y="72073"/>
                    <a:pt x="118088" y="70985"/>
                    <a:pt x="113182" y="70191"/>
                  </a:cubicBezTo>
                  <a:cubicBezTo>
                    <a:pt x="111576" y="69932"/>
                    <a:pt x="109961" y="69700"/>
                    <a:pt x="108346" y="69504"/>
                  </a:cubicBezTo>
                  <a:cubicBezTo>
                    <a:pt x="107222" y="69361"/>
                    <a:pt x="106089" y="69236"/>
                    <a:pt x="104965" y="69138"/>
                  </a:cubicBezTo>
                  <a:cubicBezTo>
                    <a:pt x="104208" y="69070"/>
                    <a:pt x="103444" y="68965"/>
                    <a:pt x="102679" y="68965"/>
                  </a:cubicBezTo>
                  <a:cubicBezTo>
                    <a:pt x="102534" y="68965"/>
                    <a:pt x="102389" y="68969"/>
                    <a:pt x="102244" y="68977"/>
                  </a:cubicBezTo>
                  <a:cubicBezTo>
                    <a:pt x="102100" y="69001"/>
                    <a:pt x="101955" y="69014"/>
                    <a:pt x="101811" y="69014"/>
                  </a:cubicBezTo>
                  <a:cubicBezTo>
                    <a:pt x="101679" y="69014"/>
                    <a:pt x="101547" y="69003"/>
                    <a:pt x="101415" y="68977"/>
                  </a:cubicBezTo>
                  <a:cubicBezTo>
                    <a:pt x="97971" y="69789"/>
                    <a:pt x="94590" y="70815"/>
                    <a:pt x="91316" y="72162"/>
                  </a:cubicBezTo>
                  <a:cubicBezTo>
                    <a:pt x="89585" y="72867"/>
                    <a:pt x="87828" y="73447"/>
                    <a:pt x="85963" y="73607"/>
                  </a:cubicBezTo>
                  <a:cubicBezTo>
                    <a:pt x="85544" y="73645"/>
                    <a:pt x="85129" y="73664"/>
                    <a:pt x="84718" y="73664"/>
                  </a:cubicBezTo>
                  <a:cubicBezTo>
                    <a:pt x="82287" y="73664"/>
                    <a:pt x="80004" y="73007"/>
                    <a:pt x="77890" y="71672"/>
                  </a:cubicBezTo>
                  <a:cubicBezTo>
                    <a:pt x="77667" y="71529"/>
                    <a:pt x="77453" y="71377"/>
                    <a:pt x="77230" y="71226"/>
                  </a:cubicBezTo>
                  <a:cubicBezTo>
                    <a:pt x="77132" y="71226"/>
                    <a:pt x="77034" y="71208"/>
                    <a:pt x="76944" y="71181"/>
                  </a:cubicBezTo>
                  <a:cubicBezTo>
                    <a:pt x="76930" y="71181"/>
                    <a:pt x="76915" y="71182"/>
                    <a:pt x="76901" y="71182"/>
                  </a:cubicBezTo>
                  <a:cubicBezTo>
                    <a:pt x="76653" y="71182"/>
                    <a:pt x="76405" y="71118"/>
                    <a:pt x="76151" y="71118"/>
                  </a:cubicBezTo>
                  <a:cubicBezTo>
                    <a:pt x="76136" y="71118"/>
                    <a:pt x="76121" y="71118"/>
                    <a:pt x="76106" y="71118"/>
                  </a:cubicBezTo>
                  <a:cubicBezTo>
                    <a:pt x="76085" y="71119"/>
                    <a:pt x="76064" y="71119"/>
                    <a:pt x="76043" y="71119"/>
                  </a:cubicBezTo>
                  <a:cubicBezTo>
                    <a:pt x="74807" y="71119"/>
                    <a:pt x="73615" y="70862"/>
                    <a:pt x="72457" y="70449"/>
                  </a:cubicBezTo>
                  <a:cubicBezTo>
                    <a:pt x="70271" y="69673"/>
                    <a:pt x="68451" y="68353"/>
                    <a:pt x="66908" y="66622"/>
                  </a:cubicBezTo>
                  <a:cubicBezTo>
                    <a:pt x="65632" y="65195"/>
                    <a:pt x="64598" y="63616"/>
                    <a:pt x="63723" y="61921"/>
                  </a:cubicBezTo>
                  <a:cubicBezTo>
                    <a:pt x="62135" y="58816"/>
                    <a:pt x="61083" y="55525"/>
                    <a:pt x="60280" y="52152"/>
                  </a:cubicBezTo>
                  <a:cubicBezTo>
                    <a:pt x="59298" y="48076"/>
                    <a:pt x="58719" y="43936"/>
                    <a:pt x="58317" y="39779"/>
                  </a:cubicBezTo>
                  <a:cubicBezTo>
                    <a:pt x="58139" y="37915"/>
                    <a:pt x="58014" y="36050"/>
                    <a:pt x="57916" y="34186"/>
                  </a:cubicBezTo>
                  <a:cubicBezTo>
                    <a:pt x="57827" y="32428"/>
                    <a:pt x="57773" y="30662"/>
                    <a:pt x="57755" y="28895"/>
                  </a:cubicBezTo>
                  <a:cubicBezTo>
                    <a:pt x="57728" y="25720"/>
                    <a:pt x="57728" y="22535"/>
                    <a:pt x="57889" y="19359"/>
                  </a:cubicBezTo>
                  <a:cubicBezTo>
                    <a:pt x="57934" y="18369"/>
                    <a:pt x="57978" y="17387"/>
                    <a:pt x="58005" y="16397"/>
                  </a:cubicBezTo>
                  <a:cubicBezTo>
                    <a:pt x="58014" y="15880"/>
                    <a:pt x="58041" y="15353"/>
                    <a:pt x="58076" y="14836"/>
                  </a:cubicBezTo>
                  <a:cubicBezTo>
                    <a:pt x="58201" y="13453"/>
                    <a:pt x="58255" y="12070"/>
                    <a:pt x="58380" y="10688"/>
                  </a:cubicBezTo>
                  <a:cubicBezTo>
                    <a:pt x="58415" y="10233"/>
                    <a:pt x="58451" y="9778"/>
                    <a:pt x="58469" y="9332"/>
                  </a:cubicBezTo>
                  <a:cubicBezTo>
                    <a:pt x="58442" y="9002"/>
                    <a:pt x="58415" y="8654"/>
                    <a:pt x="58496" y="8324"/>
                  </a:cubicBezTo>
                  <a:cubicBezTo>
                    <a:pt x="58496" y="8190"/>
                    <a:pt x="58496" y="8056"/>
                    <a:pt x="58496" y="7922"/>
                  </a:cubicBezTo>
                  <a:cubicBezTo>
                    <a:pt x="58496" y="7940"/>
                    <a:pt x="58505" y="7958"/>
                    <a:pt x="58513" y="7985"/>
                  </a:cubicBezTo>
                  <a:cubicBezTo>
                    <a:pt x="58527" y="8027"/>
                    <a:pt x="58552" y="8041"/>
                    <a:pt x="58575" y="8041"/>
                  </a:cubicBezTo>
                  <a:cubicBezTo>
                    <a:pt x="58582" y="8041"/>
                    <a:pt x="58588" y="8040"/>
                    <a:pt x="58594" y="8038"/>
                  </a:cubicBezTo>
                  <a:cubicBezTo>
                    <a:pt x="58665" y="7298"/>
                    <a:pt x="58540" y="6575"/>
                    <a:pt x="58513" y="5844"/>
                  </a:cubicBezTo>
                  <a:cubicBezTo>
                    <a:pt x="58442" y="3890"/>
                    <a:pt x="58451" y="1945"/>
                    <a:pt x="58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1065;p28"/>
          <p:cNvGrpSpPr/>
          <p:nvPr/>
        </p:nvGrpSpPr>
        <p:grpSpPr>
          <a:xfrm rot="15713691">
            <a:off x="6351965" y="2403137"/>
            <a:ext cx="884930" cy="536356"/>
            <a:chOff x="7867315" y="323427"/>
            <a:chExt cx="884931" cy="536356"/>
          </a:xfrm>
        </p:grpSpPr>
        <p:grpSp>
          <p:nvGrpSpPr>
            <p:cNvPr id="79" name="Google Shape;1066;p28"/>
            <p:cNvGrpSpPr/>
            <p:nvPr/>
          </p:nvGrpSpPr>
          <p:grpSpPr>
            <a:xfrm flipH="1">
              <a:off x="7867315" y="323427"/>
              <a:ext cx="536838" cy="536356"/>
              <a:chOff x="3285550" y="1349075"/>
              <a:chExt cx="496475" cy="496075"/>
            </a:xfrm>
          </p:grpSpPr>
          <p:sp>
            <p:nvSpPr>
              <p:cNvPr id="97" name="Google Shape;1067;p28"/>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068;p28"/>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069;p28"/>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70;p28"/>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71;p28"/>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72;p28"/>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73;p28"/>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74;p28"/>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75;p28"/>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76;p28"/>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7;p28"/>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78;p28"/>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79;p28"/>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0;p28"/>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081;p28"/>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2;p28"/>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1083;p28"/>
            <p:cNvGrpSpPr/>
            <p:nvPr/>
          </p:nvGrpSpPr>
          <p:grpSpPr>
            <a:xfrm flipH="1">
              <a:off x="8215408" y="323427"/>
              <a:ext cx="536838" cy="536356"/>
              <a:chOff x="3285550" y="1349075"/>
              <a:chExt cx="496475" cy="496075"/>
            </a:xfrm>
          </p:grpSpPr>
          <p:sp>
            <p:nvSpPr>
              <p:cNvPr id="81" name="Google Shape;1084;p28"/>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85;p28"/>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086;p28"/>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087;p28"/>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088;p28"/>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089;p28"/>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090;p28"/>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91;p28"/>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92;p28"/>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93;p28"/>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094;p28"/>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095;p28"/>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096;p28"/>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97;p28"/>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98;p28"/>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099;p28"/>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85000">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14:bounceEnd="85000">
                                          <p:cBhvr additive="base">
                                            <p:cTn id="7" dur="4500" fill="hold"/>
                                            <p:tgtEl>
                                              <p:spTgt spid="71"/>
                                            </p:tgtEl>
                                            <p:attrNameLst>
                                              <p:attrName>ppt_x</p:attrName>
                                            </p:attrNameLst>
                                          </p:cBhvr>
                                          <p:tavLst>
                                            <p:tav tm="0">
                                              <p:val>
                                                <p:strVal val="1+#ppt_w/2"/>
                                              </p:val>
                                            </p:tav>
                                            <p:tav tm="100000">
                                              <p:val>
                                                <p:strVal val="#ppt_x"/>
                                              </p:val>
                                            </p:tav>
                                          </p:tavLst>
                                        </p:anim>
                                        <p:anim calcmode="lin" valueType="num" p14:bounceEnd="85000">
                                          <p:cBhvr additive="base">
                                            <p:cTn id="8" dur="4500" fill="hold"/>
                                            <p:tgtEl>
                                              <p:spTgt spid="71"/>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14:presetBounceEnd="85000">
                                      <p:stCondLst>
                                        <p:cond delay="0"/>
                                      </p:stCondLst>
                                      <p:childTnLst>
                                        <p:set>
                                          <p:cBhvr>
                                            <p:cTn id="10" dur="1" fill="hold">
                                              <p:stCondLst>
                                                <p:cond delay="0"/>
                                              </p:stCondLst>
                                            </p:cTn>
                                            <p:tgtEl>
                                              <p:spTgt spid="72"/>
                                            </p:tgtEl>
                                            <p:attrNameLst>
                                              <p:attrName>style.visibility</p:attrName>
                                            </p:attrNameLst>
                                          </p:cBhvr>
                                          <p:to>
                                            <p:strVal val="visible"/>
                                          </p:to>
                                        </p:set>
                                        <p:anim calcmode="lin" valueType="num" p14:bounceEnd="85000">
                                          <p:cBhvr additive="base">
                                            <p:cTn id="11" dur="4500" fill="hold"/>
                                            <p:tgtEl>
                                              <p:spTgt spid="72"/>
                                            </p:tgtEl>
                                            <p:attrNameLst>
                                              <p:attrName>ppt_x</p:attrName>
                                            </p:attrNameLst>
                                          </p:cBhvr>
                                          <p:tavLst>
                                            <p:tav tm="0">
                                              <p:val>
                                                <p:strVal val="#ppt_x"/>
                                              </p:val>
                                            </p:tav>
                                            <p:tav tm="100000">
                                              <p:val>
                                                <p:strVal val="#ppt_x"/>
                                              </p:val>
                                            </p:tav>
                                          </p:tavLst>
                                        </p:anim>
                                        <p:anim calcmode="lin" valueType="num" p14:bounceEnd="85000">
                                          <p:cBhvr additive="base">
                                            <p:cTn id="12" dur="4500" fill="hold"/>
                                            <p:tgtEl>
                                              <p:spTgt spid="72"/>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14:presetBounceEnd="85000">
                                      <p:stCondLst>
                                        <p:cond delay="0"/>
                                      </p:stCondLst>
                                      <p:childTnLst>
                                        <p:set>
                                          <p:cBhvr>
                                            <p:cTn id="14" dur="1" fill="hold">
                                              <p:stCondLst>
                                                <p:cond delay="0"/>
                                              </p:stCondLst>
                                            </p:cTn>
                                            <p:tgtEl>
                                              <p:spTgt spid="1062"/>
                                            </p:tgtEl>
                                            <p:attrNameLst>
                                              <p:attrName>style.visibility</p:attrName>
                                            </p:attrNameLst>
                                          </p:cBhvr>
                                          <p:to>
                                            <p:strVal val="visible"/>
                                          </p:to>
                                        </p:set>
                                        <p:anim calcmode="lin" valueType="num" p14:bounceEnd="85000">
                                          <p:cBhvr additive="base">
                                            <p:cTn id="15" dur="4500" fill="hold"/>
                                            <p:tgtEl>
                                              <p:spTgt spid="1062"/>
                                            </p:tgtEl>
                                            <p:attrNameLst>
                                              <p:attrName>ppt_x</p:attrName>
                                            </p:attrNameLst>
                                          </p:cBhvr>
                                          <p:tavLst>
                                            <p:tav tm="0">
                                              <p:val>
                                                <p:strVal val="0-#ppt_w/2"/>
                                              </p:val>
                                            </p:tav>
                                            <p:tav tm="100000">
                                              <p:val>
                                                <p:strVal val="#ppt_x"/>
                                              </p:val>
                                            </p:tav>
                                          </p:tavLst>
                                        </p:anim>
                                        <p:anim calcmode="lin" valueType="num" p14:bounceEnd="85000">
                                          <p:cBhvr additive="base">
                                            <p:cTn id="16" dur="4500" fill="hold"/>
                                            <p:tgtEl>
                                              <p:spTgt spid="1062"/>
                                            </p:tgtEl>
                                            <p:attrNameLst>
                                              <p:attrName>ppt_y</p:attrName>
                                            </p:attrNameLst>
                                          </p:cBhvr>
                                          <p:tavLst>
                                            <p:tav tm="0">
                                              <p:val>
                                                <p:strVal val="#ppt_y"/>
                                              </p:val>
                                            </p:tav>
                                            <p:tav tm="100000">
                                              <p:val>
                                                <p:strVal val="#ppt_y"/>
                                              </p:val>
                                            </p:tav>
                                          </p:tavLst>
                                        </p:anim>
                                      </p:childTnLst>
                                    </p:cTn>
                                  </p:par>
                                  <p:par>
                                    <p:cTn id="17" presetID="21" presetClass="entr" presetSubtype="8" repeatCount="indefinite"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wheel(8)">
                                          <p:cBhvr>
                                            <p:cTn id="19" dur="4500"/>
                                            <p:tgtEl>
                                              <p:spTgt spid="78"/>
                                            </p:tgtEl>
                                          </p:cBhvr>
                                        </p:animEffect>
                                      </p:childTnLst>
                                    </p:cTn>
                                  </p:par>
                                  <p:par>
                                    <p:cTn id="20" presetID="31" presetClass="entr" presetSubtype="0" repeatCount="indefinite" fill="hold" nodeType="withEffect">
                                      <p:stCondLst>
                                        <p:cond delay="0"/>
                                      </p:stCondLst>
                                      <p:childTnLst>
                                        <p:set>
                                          <p:cBhvr>
                                            <p:cTn id="21" dur="1" fill="hold">
                                              <p:stCondLst>
                                                <p:cond delay="0"/>
                                              </p:stCondLst>
                                            </p:cTn>
                                            <p:tgtEl>
                                              <p:spTgt spid="1040"/>
                                            </p:tgtEl>
                                            <p:attrNameLst>
                                              <p:attrName>style.visibility</p:attrName>
                                            </p:attrNameLst>
                                          </p:cBhvr>
                                          <p:to>
                                            <p:strVal val="visible"/>
                                          </p:to>
                                        </p:set>
                                        <p:anim calcmode="lin" valueType="num">
                                          <p:cBhvr>
                                            <p:cTn id="22" dur="4500" fill="hold"/>
                                            <p:tgtEl>
                                              <p:spTgt spid="1040"/>
                                            </p:tgtEl>
                                            <p:attrNameLst>
                                              <p:attrName>ppt_w</p:attrName>
                                            </p:attrNameLst>
                                          </p:cBhvr>
                                          <p:tavLst>
                                            <p:tav tm="0">
                                              <p:val>
                                                <p:fltVal val="0"/>
                                              </p:val>
                                            </p:tav>
                                            <p:tav tm="100000">
                                              <p:val>
                                                <p:strVal val="#ppt_w"/>
                                              </p:val>
                                            </p:tav>
                                          </p:tavLst>
                                        </p:anim>
                                        <p:anim calcmode="lin" valueType="num">
                                          <p:cBhvr>
                                            <p:cTn id="23" dur="4500" fill="hold"/>
                                            <p:tgtEl>
                                              <p:spTgt spid="1040"/>
                                            </p:tgtEl>
                                            <p:attrNameLst>
                                              <p:attrName>ppt_h</p:attrName>
                                            </p:attrNameLst>
                                          </p:cBhvr>
                                          <p:tavLst>
                                            <p:tav tm="0">
                                              <p:val>
                                                <p:fltVal val="0"/>
                                              </p:val>
                                            </p:tav>
                                            <p:tav tm="100000">
                                              <p:val>
                                                <p:strVal val="#ppt_h"/>
                                              </p:val>
                                            </p:tav>
                                          </p:tavLst>
                                        </p:anim>
                                        <p:anim calcmode="lin" valueType="num">
                                          <p:cBhvr>
                                            <p:cTn id="24" dur="4500" fill="hold"/>
                                            <p:tgtEl>
                                              <p:spTgt spid="1040"/>
                                            </p:tgtEl>
                                            <p:attrNameLst>
                                              <p:attrName>style.rotation</p:attrName>
                                            </p:attrNameLst>
                                          </p:cBhvr>
                                          <p:tavLst>
                                            <p:tav tm="0">
                                              <p:val>
                                                <p:fltVal val="90"/>
                                              </p:val>
                                            </p:tav>
                                            <p:tav tm="100000">
                                              <p:val>
                                                <p:fltVal val="0"/>
                                              </p:val>
                                            </p:tav>
                                          </p:tavLst>
                                        </p:anim>
                                        <p:animEffect transition="in" filter="fade">
                                          <p:cBhvr>
                                            <p:cTn id="25" dur="4500"/>
                                            <p:tgtEl>
                                              <p:spTgt spid="1040"/>
                                            </p:tgtEl>
                                          </p:cBhvr>
                                        </p:animEffect>
                                      </p:childTnLst>
                                    </p:cTn>
                                  </p:par>
                                  <p:par>
                                    <p:cTn id="26" presetID="2" presetClass="entr" presetSubtype="8" repeatCount="indefinite" fill="hold" nodeType="withEffect" p14:presetBounceEnd="85000">
                                      <p:stCondLst>
                                        <p:cond delay="0"/>
                                      </p:stCondLst>
                                      <p:childTnLst>
                                        <p:set>
                                          <p:cBhvr>
                                            <p:cTn id="27" dur="1" fill="hold">
                                              <p:stCondLst>
                                                <p:cond delay="0"/>
                                              </p:stCondLst>
                                            </p:cTn>
                                            <p:tgtEl>
                                              <p:spTgt spid="1057"/>
                                            </p:tgtEl>
                                            <p:attrNameLst>
                                              <p:attrName>style.visibility</p:attrName>
                                            </p:attrNameLst>
                                          </p:cBhvr>
                                          <p:to>
                                            <p:strVal val="visible"/>
                                          </p:to>
                                        </p:set>
                                        <p:anim calcmode="lin" valueType="num" p14:bounceEnd="85000">
                                          <p:cBhvr additive="base">
                                            <p:cTn id="28" dur="4500" fill="hold"/>
                                            <p:tgtEl>
                                              <p:spTgt spid="1057"/>
                                            </p:tgtEl>
                                            <p:attrNameLst>
                                              <p:attrName>ppt_x</p:attrName>
                                            </p:attrNameLst>
                                          </p:cBhvr>
                                          <p:tavLst>
                                            <p:tav tm="0">
                                              <p:val>
                                                <p:strVal val="0-#ppt_w/2"/>
                                              </p:val>
                                            </p:tav>
                                            <p:tav tm="100000">
                                              <p:val>
                                                <p:strVal val="#ppt_x"/>
                                              </p:val>
                                            </p:tav>
                                          </p:tavLst>
                                        </p:anim>
                                        <p:anim calcmode="lin" valueType="num" p14:bounceEnd="85000">
                                          <p:cBhvr additive="base">
                                            <p:cTn id="29" dur="4500" fill="hold"/>
                                            <p:tgtEl>
                                              <p:spTgt spid="1057"/>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85000">
                                      <p:stCondLst>
                                        <p:cond delay="0"/>
                                      </p:stCondLst>
                                      <p:childTnLst>
                                        <p:set>
                                          <p:cBhvr>
                                            <p:cTn id="31" dur="1" fill="hold">
                                              <p:stCondLst>
                                                <p:cond delay="0"/>
                                              </p:stCondLst>
                                            </p:cTn>
                                            <p:tgtEl>
                                              <p:spTgt spid="1039"/>
                                            </p:tgtEl>
                                            <p:attrNameLst>
                                              <p:attrName>style.visibility</p:attrName>
                                            </p:attrNameLst>
                                          </p:cBhvr>
                                          <p:to>
                                            <p:strVal val="visible"/>
                                          </p:to>
                                        </p:set>
                                        <p:anim calcmode="lin" valueType="num" p14:bounceEnd="85000">
                                          <p:cBhvr additive="base">
                                            <p:cTn id="32" dur="4500" fill="hold"/>
                                            <p:tgtEl>
                                              <p:spTgt spid="1039"/>
                                            </p:tgtEl>
                                            <p:attrNameLst>
                                              <p:attrName>ppt_x</p:attrName>
                                            </p:attrNameLst>
                                          </p:cBhvr>
                                          <p:tavLst>
                                            <p:tav tm="0">
                                              <p:val>
                                                <p:strVal val="1+#ppt_w/2"/>
                                              </p:val>
                                            </p:tav>
                                            <p:tav tm="100000">
                                              <p:val>
                                                <p:strVal val="#ppt_x"/>
                                              </p:val>
                                            </p:tav>
                                          </p:tavLst>
                                        </p:anim>
                                        <p:anim calcmode="lin" valueType="num" p14:bounceEnd="85000">
                                          <p:cBhvr additive="base">
                                            <p:cTn id="33" dur="4500" fill="hold"/>
                                            <p:tgtEl>
                                              <p:spTgt spid="1039"/>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14:presetBounceEnd="85000">
                                      <p:stCondLst>
                                        <p:cond delay="0"/>
                                      </p:stCondLst>
                                      <p:childTnLst>
                                        <p:set>
                                          <p:cBhvr>
                                            <p:cTn id="35" dur="1" fill="hold">
                                              <p:stCondLst>
                                                <p:cond delay="0"/>
                                              </p:stCondLst>
                                            </p:cTn>
                                            <p:tgtEl>
                                              <p:spTgt spid="1038"/>
                                            </p:tgtEl>
                                            <p:attrNameLst>
                                              <p:attrName>style.visibility</p:attrName>
                                            </p:attrNameLst>
                                          </p:cBhvr>
                                          <p:to>
                                            <p:strVal val="visible"/>
                                          </p:to>
                                        </p:set>
                                        <p:anim calcmode="lin" valueType="num" p14:bounceEnd="85000">
                                          <p:cBhvr additive="base">
                                            <p:cTn id="36" dur="4500" fill="hold"/>
                                            <p:tgtEl>
                                              <p:spTgt spid="1038"/>
                                            </p:tgtEl>
                                            <p:attrNameLst>
                                              <p:attrName>ppt_x</p:attrName>
                                            </p:attrNameLst>
                                          </p:cBhvr>
                                          <p:tavLst>
                                            <p:tav tm="0">
                                              <p:val>
                                                <p:strVal val="0-#ppt_w/2"/>
                                              </p:val>
                                            </p:tav>
                                            <p:tav tm="100000">
                                              <p:val>
                                                <p:strVal val="#ppt_x"/>
                                              </p:val>
                                            </p:tav>
                                          </p:tavLst>
                                        </p:anim>
                                        <p:anim calcmode="lin" valueType="num" p14:bounceEnd="85000">
                                          <p:cBhvr additive="base">
                                            <p:cTn id="37" dur="4500" fill="hold"/>
                                            <p:tgtEl>
                                              <p:spTgt spid="1038"/>
                                            </p:tgtEl>
                                            <p:attrNameLst>
                                              <p:attrName>ppt_y</p:attrName>
                                            </p:attrNameLst>
                                          </p:cBhvr>
                                          <p:tavLst>
                                            <p:tav tm="0">
                                              <p:val>
                                                <p:strVal val="#ppt_y"/>
                                              </p:val>
                                            </p:tav>
                                            <p:tav tm="100000">
                                              <p:val>
                                                <p:strVal val="#ppt_y"/>
                                              </p:val>
                                            </p:tav>
                                          </p:tavLst>
                                        </p:anim>
                                      </p:childTnLst>
                                    </p:cTn>
                                  </p:par>
                                  <p:par>
                                    <p:cTn id="38" presetID="2" presetClass="entr" presetSubtype="1" fill="hold" grpId="0" nodeType="withEffect" p14:presetBounceEnd="85000">
                                      <p:stCondLst>
                                        <p:cond delay="0"/>
                                      </p:stCondLst>
                                      <p:childTnLst>
                                        <p:set>
                                          <p:cBhvr>
                                            <p:cTn id="39" dur="1" fill="hold">
                                              <p:stCondLst>
                                                <p:cond delay="0"/>
                                              </p:stCondLst>
                                            </p:cTn>
                                            <p:tgtEl>
                                              <p:spTgt spid="1064"/>
                                            </p:tgtEl>
                                            <p:attrNameLst>
                                              <p:attrName>style.visibility</p:attrName>
                                            </p:attrNameLst>
                                          </p:cBhvr>
                                          <p:to>
                                            <p:strVal val="visible"/>
                                          </p:to>
                                        </p:set>
                                        <p:anim calcmode="lin" valueType="num" p14:bounceEnd="85000">
                                          <p:cBhvr additive="base">
                                            <p:cTn id="40" dur="4500" fill="hold"/>
                                            <p:tgtEl>
                                              <p:spTgt spid="1064"/>
                                            </p:tgtEl>
                                            <p:attrNameLst>
                                              <p:attrName>ppt_x</p:attrName>
                                            </p:attrNameLst>
                                          </p:cBhvr>
                                          <p:tavLst>
                                            <p:tav tm="0">
                                              <p:val>
                                                <p:strVal val="#ppt_x"/>
                                              </p:val>
                                            </p:tav>
                                            <p:tav tm="100000">
                                              <p:val>
                                                <p:strVal val="#ppt_x"/>
                                              </p:val>
                                            </p:tav>
                                          </p:tavLst>
                                        </p:anim>
                                        <p:anim calcmode="lin" valueType="num" p14:bounceEnd="85000">
                                          <p:cBhvr additive="base">
                                            <p:cTn id="41" dur="4500" fill="hold"/>
                                            <p:tgtEl>
                                              <p:spTgt spid="106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 grpId="0" animBg="1"/>
          <p:bldP spid="1039" grpId="0" animBg="1"/>
          <p:bldP spid="1062" grpId="0"/>
          <p:bldP spid="1064" grpId="0" animBg="1"/>
          <p:bldP spid="71" grpId="0"/>
          <p:bldP spid="7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4500" fill="hold"/>
                                            <p:tgtEl>
                                              <p:spTgt spid="71"/>
                                            </p:tgtEl>
                                            <p:attrNameLst>
                                              <p:attrName>ppt_x</p:attrName>
                                            </p:attrNameLst>
                                          </p:cBhvr>
                                          <p:tavLst>
                                            <p:tav tm="0">
                                              <p:val>
                                                <p:strVal val="1+#ppt_w/2"/>
                                              </p:val>
                                            </p:tav>
                                            <p:tav tm="100000">
                                              <p:val>
                                                <p:strVal val="#ppt_x"/>
                                              </p:val>
                                            </p:tav>
                                          </p:tavLst>
                                        </p:anim>
                                        <p:anim calcmode="lin" valueType="num">
                                          <p:cBhvr additive="base">
                                            <p:cTn id="8" dur="4500" fill="hold"/>
                                            <p:tgtEl>
                                              <p:spTgt spid="71"/>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anim calcmode="lin" valueType="num">
                                          <p:cBhvr additive="base">
                                            <p:cTn id="11" dur="4500" fill="hold"/>
                                            <p:tgtEl>
                                              <p:spTgt spid="72"/>
                                            </p:tgtEl>
                                            <p:attrNameLst>
                                              <p:attrName>ppt_x</p:attrName>
                                            </p:attrNameLst>
                                          </p:cBhvr>
                                          <p:tavLst>
                                            <p:tav tm="0">
                                              <p:val>
                                                <p:strVal val="#ppt_x"/>
                                              </p:val>
                                            </p:tav>
                                            <p:tav tm="100000">
                                              <p:val>
                                                <p:strVal val="#ppt_x"/>
                                              </p:val>
                                            </p:tav>
                                          </p:tavLst>
                                        </p:anim>
                                        <p:anim calcmode="lin" valueType="num">
                                          <p:cBhvr additive="base">
                                            <p:cTn id="12" dur="4500" fill="hold"/>
                                            <p:tgtEl>
                                              <p:spTgt spid="72"/>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62"/>
                                            </p:tgtEl>
                                            <p:attrNameLst>
                                              <p:attrName>style.visibility</p:attrName>
                                            </p:attrNameLst>
                                          </p:cBhvr>
                                          <p:to>
                                            <p:strVal val="visible"/>
                                          </p:to>
                                        </p:set>
                                        <p:anim calcmode="lin" valueType="num">
                                          <p:cBhvr additive="base">
                                            <p:cTn id="15" dur="4500" fill="hold"/>
                                            <p:tgtEl>
                                              <p:spTgt spid="1062"/>
                                            </p:tgtEl>
                                            <p:attrNameLst>
                                              <p:attrName>ppt_x</p:attrName>
                                            </p:attrNameLst>
                                          </p:cBhvr>
                                          <p:tavLst>
                                            <p:tav tm="0">
                                              <p:val>
                                                <p:strVal val="0-#ppt_w/2"/>
                                              </p:val>
                                            </p:tav>
                                            <p:tav tm="100000">
                                              <p:val>
                                                <p:strVal val="#ppt_x"/>
                                              </p:val>
                                            </p:tav>
                                          </p:tavLst>
                                        </p:anim>
                                        <p:anim calcmode="lin" valueType="num">
                                          <p:cBhvr additive="base">
                                            <p:cTn id="16" dur="4500" fill="hold"/>
                                            <p:tgtEl>
                                              <p:spTgt spid="1062"/>
                                            </p:tgtEl>
                                            <p:attrNameLst>
                                              <p:attrName>ppt_y</p:attrName>
                                            </p:attrNameLst>
                                          </p:cBhvr>
                                          <p:tavLst>
                                            <p:tav tm="0">
                                              <p:val>
                                                <p:strVal val="#ppt_y"/>
                                              </p:val>
                                            </p:tav>
                                            <p:tav tm="100000">
                                              <p:val>
                                                <p:strVal val="#ppt_y"/>
                                              </p:val>
                                            </p:tav>
                                          </p:tavLst>
                                        </p:anim>
                                      </p:childTnLst>
                                    </p:cTn>
                                  </p:par>
                                  <p:par>
                                    <p:cTn id="17" presetID="21" presetClass="entr" presetSubtype="8" repeatCount="indefinite"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wheel(8)">
                                          <p:cBhvr>
                                            <p:cTn id="19" dur="4500"/>
                                            <p:tgtEl>
                                              <p:spTgt spid="78"/>
                                            </p:tgtEl>
                                          </p:cBhvr>
                                        </p:animEffect>
                                      </p:childTnLst>
                                    </p:cTn>
                                  </p:par>
                                  <p:par>
                                    <p:cTn id="20" presetID="31" presetClass="entr" presetSubtype="0" repeatCount="indefinite" fill="hold" nodeType="withEffect">
                                      <p:stCondLst>
                                        <p:cond delay="0"/>
                                      </p:stCondLst>
                                      <p:childTnLst>
                                        <p:set>
                                          <p:cBhvr>
                                            <p:cTn id="21" dur="1" fill="hold">
                                              <p:stCondLst>
                                                <p:cond delay="0"/>
                                              </p:stCondLst>
                                            </p:cTn>
                                            <p:tgtEl>
                                              <p:spTgt spid="1040"/>
                                            </p:tgtEl>
                                            <p:attrNameLst>
                                              <p:attrName>style.visibility</p:attrName>
                                            </p:attrNameLst>
                                          </p:cBhvr>
                                          <p:to>
                                            <p:strVal val="visible"/>
                                          </p:to>
                                        </p:set>
                                        <p:anim calcmode="lin" valueType="num">
                                          <p:cBhvr>
                                            <p:cTn id="22" dur="4500" fill="hold"/>
                                            <p:tgtEl>
                                              <p:spTgt spid="1040"/>
                                            </p:tgtEl>
                                            <p:attrNameLst>
                                              <p:attrName>ppt_w</p:attrName>
                                            </p:attrNameLst>
                                          </p:cBhvr>
                                          <p:tavLst>
                                            <p:tav tm="0">
                                              <p:val>
                                                <p:fltVal val="0"/>
                                              </p:val>
                                            </p:tav>
                                            <p:tav tm="100000">
                                              <p:val>
                                                <p:strVal val="#ppt_w"/>
                                              </p:val>
                                            </p:tav>
                                          </p:tavLst>
                                        </p:anim>
                                        <p:anim calcmode="lin" valueType="num">
                                          <p:cBhvr>
                                            <p:cTn id="23" dur="4500" fill="hold"/>
                                            <p:tgtEl>
                                              <p:spTgt spid="1040"/>
                                            </p:tgtEl>
                                            <p:attrNameLst>
                                              <p:attrName>ppt_h</p:attrName>
                                            </p:attrNameLst>
                                          </p:cBhvr>
                                          <p:tavLst>
                                            <p:tav tm="0">
                                              <p:val>
                                                <p:fltVal val="0"/>
                                              </p:val>
                                            </p:tav>
                                            <p:tav tm="100000">
                                              <p:val>
                                                <p:strVal val="#ppt_h"/>
                                              </p:val>
                                            </p:tav>
                                          </p:tavLst>
                                        </p:anim>
                                        <p:anim calcmode="lin" valueType="num">
                                          <p:cBhvr>
                                            <p:cTn id="24" dur="4500" fill="hold"/>
                                            <p:tgtEl>
                                              <p:spTgt spid="1040"/>
                                            </p:tgtEl>
                                            <p:attrNameLst>
                                              <p:attrName>style.rotation</p:attrName>
                                            </p:attrNameLst>
                                          </p:cBhvr>
                                          <p:tavLst>
                                            <p:tav tm="0">
                                              <p:val>
                                                <p:fltVal val="90"/>
                                              </p:val>
                                            </p:tav>
                                            <p:tav tm="100000">
                                              <p:val>
                                                <p:fltVal val="0"/>
                                              </p:val>
                                            </p:tav>
                                          </p:tavLst>
                                        </p:anim>
                                        <p:animEffect transition="in" filter="fade">
                                          <p:cBhvr>
                                            <p:cTn id="25" dur="4500"/>
                                            <p:tgtEl>
                                              <p:spTgt spid="1040"/>
                                            </p:tgtEl>
                                          </p:cBhvr>
                                        </p:animEffect>
                                      </p:childTnLst>
                                    </p:cTn>
                                  </p:par>
                                  <p:par>
                                    <p:cTn id="26" presetID="2" presetClass="entr" presetSubtype="8" repeatCount="indefinite" fill="hold" nodeType="withEffect">
                                      <p:stCondLst>
                                        <p:cond delay="0"/>
                                      </p:stCondLst>
                                      <p:childTnLst>
                                        <p:set>
                                          <p:cBhvr>
                                            <p:cTn id="27" dur="1" fill="hold">
                                              <p:stCondLst>
                                                <p:cond delay="0"/>
                                              </p:stCondLst>
                                            </p:cTn>
                                            <p:tgtEl>
                                              <p:spTgt spid="1057"/>
                                            </p:tgtEl>
                                            <p:attrNameLst>
                                              <p:attrName>style.visibility</p:attrName>
                                            </p:attrNameLst>
                                          </p:cBhvr>
                                          <p:to>
                                            <p:strVal val="visible"/>
                                          </p:to>
                                        </p:set>
                                        <p:anim calcmode="lin" valueType="num">
                                          <p:cBhvr additive="base">
                                            <p:cTn id="28" dur="4500" fill="hold"/>
                                            <p:tgtEl>
                                              <p:spTgt spid="1057"/>
                                            </p:tgtEl>
                                            <p:attrNameLst>
                                              <p:attrName>ppt_x</p:attrName>
                                            </p:attrNameLst>
                                          </p:cBhvr>
                                          <p:tavLst>
                                            <p:tav tm="0">
                                              <p:val>
                                                <p:strVal val="0-#ppt_w/2"/>
                                              </p:val>
                                            </p:tav>
                                            <p:tav tm="100000">
                                              <p:val>
                                                <p:strVal val="#ppt_x"/>
                                              </p:val>
                                            </p:tav>
                                          </p:tavLst>
                                        </p:anim>
                                        <p:anim calcmode="lin" valueType="num">
                                          <p:cBhvr additive="base">
                                            <p:cTn id="29" dur="4500" fill="hold"/>
                                            <p:tgtEl>
                                              <p:spTgt spid="1057"/>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1039"/>
                                            </p:tgtEl>
                                            <p:attrNameLst>
                                              <p:attrName>style.visibility</p:attrName>
                                            </p:attrNameLst>
                                          </p:cBhvr>
                                          <p:to>
                                            <p:strVal val="visible"/>
                                          </p:to>
                                        </p:set>
                                        <p:anim calcmode="lin" valueType="num">
                                          <p:cBhvr additive="base">
                                            <p:cTn id="32" dur="4500" fill="hold"/>
                                            <p:tgtEl>
                                              <p:spTgt spid="1039"/>
                                            </p:tgtEl>
                                            <p:attrNameLst>
                                              <p:attrName>ppt_x</p:attrName>
                                            </p:attrNameLst>
                                          </p:cBhvr>
                                          <p:tavLst>
                                            <p:tav tm="0">
                                              <p:val>
                                                <p:strVal val="1+#ppt_w/2"/>
                                              </p:val>
                                            </p:tav>
                                            <p:tav tm="100000">
                                              <p:val>
                                                <p:strVal val="#ppt_x"/>
                                              </p:val>
                                            </p:tav>
                                          </p:tavLst>
                                        </p:anim>
                                        <p:anim calcmode="lin" valueType="num">
                                          <p:cBhvr additive="base">
                                            <p:cTn id="33" dur="4500" fill="hold"/>
                                            <p:tgtEl>
                                              <p:spTgt spid="1039"/>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038"/>
                                            </p:tgtEl>
                                            <p:attrNameLst>
                                              <p:attrName>style.visibility</p:attrName>
                                            </p:attrNameLst>
                                          </p:cBhvr>
                                          <p:to>
                                            <p:strVal val="visible"/>
                                          </p:to>
                                        </p:set>
                                        <p:anim calcmode="lin" valueType="num">
                                          <p:cBhvr additive="base">
                                            <p:cTn id="36" dur="4500" fill="hold"/>
                                            <p:tgtEl>
                                              <p:spTgt spid="1038"/>
                                            </p:tgtEl>
                                            <p:attrNameLst>
                                              <p:attrName>ppt_x</p:attrName>
                                            </p:attrNameLst>
                                          </p:cBhvr>
                                          <p:tavLst>
                                            <p:tav tm="0">
                                              <p:val>
                                                <p:strVal val="0-#ppt_w/2"/>
                                              </p:val>
                                            </p:tav>
                                            <p:tav tm="100000">
                                              <p:val>
                                                <p:strVal val="#ppt_x"/>
                                              </p:val>
                                            </p:tav>
                                          </p:tavLst>
                                        </p:anim>
                                        <p:anim calcmode="lin" valueType="num">
                                          <p:cBhvr additive="base">
                                            <p:cTn id="37" dur="4500" fill="hold"/>
                                            <p:tgtEl>
                                              <p:spTgt spid="1038"/>
                                            </p:tgtEl>
                                            <p:attrNameLst>
                                              <p:attrName>ppt_y</p:attrName>
                                            </p:attrNameLst>
                                          </p:cBhvr>
                                          <p:tavLst>
                                            <p:tav tm="0">
                                              <p:val>
                                                <p:strVal val="#ppt_y"/>
                                              </p:val>
                                            </p:tav>
                                            <p:tav tm="100000">
                                              <p:val>
                                                <p:strVal val="#ppt_y"/>
                                              </p:val>
                                            </p:tav>
                                          </p:tavLst>
                                        </p:anim>
                                      </p:childTnLst>
                                    </p:cTn>
                                  </p:par>
                                  <p:par>
                                    <p:cTn id="38" presetID="2" presetClass="entr" presetSubtype="1" fill="hold" grpId="0" nodeType="withEffect">
                                      <p:stCondLst>
                                        <p:cond delay="0"/>
                                      </p:stCondLst>
                                      <p:childTnLst>
                                        <p:set>
                                          <p:cBhvr>
                                            <p:cTn id="39" dur="1" fill="hold">
                                              <p:stCondLst>
                                                <p:cond delay="0"/>
                                              </p:stCondLst>
                                            </p:cTn>
                                            <p:tgtEl>
                                              <p:spTgt spid="1064"/>
                                            </p:tgtEl>
                                            <p:attrNameLst>
                                              <p:attrName>style.visibility</p:attrName>
                                            </p:attrNameLst>
                                          </p:cBhvr>
                                          <p:to>
                                            <p:strVal val="visible"/>
                                          </p:to>
                                        </p:set>
                                        <p:anim calcmode="lin" valueType="num">
                                          <p:cBhvr additive="base">
                                            <p:cTn id="40" dur="4500" fill="hold"/>
                                            <p:tgtEl>
                                              <p:spTgt spid="1064"/>
                                            </p:tgtEl>
                                            <p:attrNameLst>
                                              <p:attrName>ppt_x</p:attrName>
                                            </p:attrNameLst>
                                          </p:cBhvr>
                                          <p:tavLst>
                                            <p:tav tm="0">
                                              <p:val>
                                                <p:strVal val="#ppt_x"/>
                                              </p:val>
                                            </p:tav>
                                            <p:tav tm="100000">
                                              <p:val>
                                                <p:strVal val="#ppt_x"/>
                                              </p:val>
                                            </p:tav>
                                          </p:tavLst>
                                        </p:anim>
                                        <p:anim calcmode="lin" valueType="num">
                                          <p:cBhvr additive="base">
                                            <p:cTn id="41" dur="4500" fill="hold"/>
                                            <p:tgtEl>
                                              <p:spTgt spid="106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 grpId="0" animBg="1"/>
          <p:bldP spid="1039" grpId="0" animBg="1"/>
          <p:bldP spid="1062" grpId="0"/>
          <p:bldP spid="1064" grpId="0" animBg="1"/>
          <p:bldP spid="71" grpId="0"/>
          <p:bldP spid="72"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36"/>
          <p:cNvSpPr txBox="1">
            <a:spLocks noGrp="1"/>
          </p:cNvSpPr>
          <p:nvPr>
            <p:ph type="title"/>
          </p:nvPr>
        </p:nvSpPr>
        <p:spPr>
          <a:xfrm>
            <a:off x="3220194" y="456163"/>
            <a:ext cx="2814032" cy="47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mtClean="0"/>
              <a:t>Thống kê</a:t>
            </a:r>
            <a:endParaRPr/>
          </a:p>
        </p:txBody>
      </p:sp>
      <p:cxnSp>
        <p:nvCxnSpPr>
          <p:cNvPr id="1424" name="Google Shape;1424;p36"/>
          <p:cNvCxnSpPr/>
          <p:nvPr/>
        </p:nvCxnSpPr>
        <p:spPr>
          <a:xfrm flipV="1">
            <a:off x="28525" y="260604"/>
            <a:ext cx="3616718" cy="5101"/>
          </a:xfrm>
          <a:prstGeom prst="straightConnector1">
            <a:avLst/>
          </a:prstGeom>
          <a:noFill/>
          <a:ln w="9525" cap="flat" cmpd="sng">
            <a:solidFill>
              <a:schemeClr val="lt2"/>
            </a:solidFill>
            <a:prstDash val="dash"/>
            <a:round/>
            <a:headEnd type="none" w="med" len="med"/>
            <a:tailEnd type="none" w="med" len="med"/>
          </a:ln>
        </p:spPr>
      </p:cxnSp>
      <p:cxnSp>
        <p:nvCxnSpPr>
          <p:cNvPr id="1425" name="Google Shape;1425;p36"/>
          <p:cNvCxnSpPr/>
          <p:nvPr/>
        </p:nvCxnSpPr>
        <p:spPr>
          <a:xfrm flipV="1">
            <a:off x="0" y="559430"/>
            <a:ext cx="3645243" cy="12312"/>
          </a:xfrm>
          <a:prstGeom prst="straightConnector1">
            <a:avLst/>
          </a:prstGeom>
          <a:noFill/>
          <a:ln w="9525" cap="flat" cmpd="sng">
            <a:solidFill>
              <a:schemeClr val="lt2"/>
            </a:solidFill>
            <a:prstDash val="dash"/>
            <a:round/>
            <a:headEnd type="none" w="med" len="med"/>
            <a:tailEnd type="none" w="med" len="med"/>
          </a:ln>
        </p:spPr>
      </p:cxnSp>
      <p:sp>
        <p:nvSpPr>
          <p:cNvPr id="1428" name="Google Shape;1428;p36"/>
          <p:cNvSpPr/>
          <p:nvPr/>
        </p:nvSpPr>
        <p:spPr>
          <a:xfrm>
            <a:off x="713100" y="78529"/>
            <a:ext cx="393515" cy="37436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6"/>
          <p:cNvSpPr/>
          <p:nvPr/>
        </p:nvSpPr>
        <p:spPr>
          <a:xfrm>
            <a:off x="2364363" y="390585"/>
            <a:ext cx="393515" cy="37436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6"/>
          <p:cNvSpPr/>
          <p:nvPr/>
        </p:nvSpPr>
        <p:spPr>
          <a:xfrm>
            <a:off x="4819522" y="4448025"/>
            <a:ext cx="393515" cy="37436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6"/>
          <p:cNvSpPr/>
          <p:nvPr/>
        </p:nvSpPr>
        <p:spPr>
          <a:xfrm>
            <a:off x="1902939" y="4576118"/>
            <a:ext cx="393515" cy="37436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6"/>
          <p:cNvSpPr/>
          <p:nvPr/>
        </p:nvSpPr>
        <p:spPr>
          <a:xfrm>
            <a:off x="132333" y="4448025"/>
            <a:ext cx="272740" cy="25945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6"/>
          <p:cNvSpPr/>
          <p:nvPr/>
        </p:nvSpPr>
        <p:spPr>
          <a:xfrm>
            <a:off x="7790931" y="241924"/>
            <a:ext cx="272740" cy="25945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Picture 24"/>
          <p:cNvPicPr/>
          <p:nvPr/>
        </p:nvPicPr>
        <p:blipFill rotWithShape="1">
          <a:blip r:embed="rId3">
            <a:extLst>
              <a:ext uri="{28A0092B-C50C-407E-A947-70E740481C1C}">
                <a14:useLocalDpi xmlns:a14="http://schemas.microsoft.com/office/drawing/2010/main" val="0"/>
              </a:ext>
            </a:extLst>
          </a:blip>
          <a:srcRect l="18927" t="20548" r="19816" b="19092"/>
          <a:stretch/>
        </p:blipFill>
        <p:spPr bwMode="auto">
          <a:xfrm>
            <a:off x="120929" y="1194503"/>
            <a:ext cx="5608955" cy="3108960"/>
          </a:xfrm>
          <a:prstGeom prst="rect">
            <a:avLst/>
          </a:prstGeom>
          <a:ln>
            <a:noFill/>
          </a:ln>
          <a:extLst>
            <a:ext uri="{53640926-AAD7-44D8-BBD7-CCE9431645EC}">
              <a14:shadowObscured xmlns:a14="http://schemas.microsoft.com/office/drawing/2010/main"/>
            </a:ext>
          </a:extLst>
        </p:spPr>
      </p:pic>
      <p:sp>
        <p:nvSpPr>
          <p:cNvPr id="28" name="Oval 27"/>
          <p:cNvSpPr/>
          <p:nvPr/>
        </p:nvSpPr>
        <p:spPr>
          <a:xfrm>
            <a:off x="1225330" y="2006167"/>
            <a:ext cx="3695700" cy="1323975"/>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29" name="Oval 28"/>
          <p:cNvSpPr/>
          <p:nvPr/>
        </p:nvSpPr>
        <p:spPr>
          <a:xfrm>
            <a:off x="3073180" y="3329393"/>
            <a:ext cx="1943100" cy="867916"/>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pic>
        <p:nvPicPr>
          <p:cNvPr id="30" name="Google Shape;1997;p50"/>
          <p:cNvPicPr preferRelativeResize="0"/>
          <p:nvPr/>
        </p:nvPicPr>
        <p:blipFill rotWithShape="1">
          <a:blip r:embed="rId4">
            <a:alphaModFix/>
          </a:blip>
          <a:srcRect t="13230" b="13223"/>
          <a:stretch/>
        </p:blipFill>
        <p:spPr>
          <a:xfrm flipH="1">
            <a:off x="6024511" y="1497516"/>
            <a:ext cx="2863568" cy="2341276"/>
          </a:xfrm>
          <a:prstGeom prst="rect">
            <a:avLst/>
          </a:prstGeom>
          <a:noFill/>
          <a:ln>
            <a:noFill/>
          </a:ln>
        </p:spPr>
      </p:pic>
      <p:grpSp>
        <p:nvGrpSpPr>
          <p:cNvPr id="36" name="Google Shape;2007;p50"/>
          <p:cNvGrpSpPr/>
          <p:nvPr/>
        </p:nvGrpSpPr>
        <p:grpSpPr>
          <a:xfrm flipH="1">
            <a:off x="5627724" y="771605"/>
            <a:ext cx="3479870" cy="3889333"/>
            <a:chOff x="240575" y="854375"/>
            <a:chExt cx="3985950" cy="4014925"/>
          </a:xfrm>
        </p:grpSpPr>
        <p:sp>
          <p:nvSpPr>
            <p:cNvPr id="37" name="Google Shape;2008;p50"/>
            <p:cNvSpPr/>
            <p:nvPr/>
          </p:nvSpPr>
          <p:spPr>
            <a:xfrm>
              <a:off x="240575" y="854375"/>
              <a:ext cx="3985950" cy="4014925"/>
            </a:xfrm>
            <a:custGeom>
              <a:avLst/>
              <a:gdLst/>
              <a:ahLst/>
              <a:cxnLst/>
              <a:rect l="l" t="t" r="r" b="b"/>
              <a:pathLst>
                <a:path w="159438" h="160597" extrusionOk="0">
                  <a:moveTo>
                    <a:pt x="34376" y="29697"/>
                  </a:moveTo>
                  <a:cubicBezTo>
                    <a:pt x="35178" y="29697"/>
                    <a:pt x="35980" y="29707"/>
                    <a:pt x="36782" y="29716"/>
                  </a:cubicBezTo>
                  <a:cubicBezTo>
                    <a:pt x="39164" y="29752"/>
                    <a:pt x="41537" y="29922"/>
                    <a:pt x="43901" y="30154"/>
                  </a:cubicBezTo>
                  <a:cubicBezTo>
                    <a:pt x="46265" y="30377"/>
                    <a:pt x="48638" y="30600"/>
                    <a:pt x="50993" y="30849"/>
                  </a:cubicBezTo>
                  <a:cubicBezTo>
                    <a:pt x="52938" y="31063"/>
                    <a:pt x="54865" y="31313"/>
                    <a:pt x="56800" y="31554"/>
                  </a:cubicBezTo>
                  <a:cubicBezTo>
                    <a:pt x="58790" y="31795"/>
                    <a:pt x="60779" y="32027"/>
                    <a:pt x="62760" y="32286"/>
                  </a:cubicBezTo>
                  <a:cubicBezTo>
                    <a:pt x="63848" y="32419"/>
                    <a:pt x="64945" y="32455"/>
                    <a:pt x="66016" y="32714"/>
                  </a:cubicBezTo>
                  <a:cubicBezTo>
                    <a:pt x="66143" y="32742"/>
                    <a:pt x="66274" y="32769"/>
                    <a:pt x="66406" y="32769"/>
                  </a:cubicBezTo>
                  <a:cubicBezTo>
                    <a:pt x="66487" y="32769"/>
                    <a:pt x="66568" y="32759"/>
                    <a:pt x="66649" y="32732"/>
                  </a:cubicBezTo>
                  <a:cubicBezTo>
                    <a:pt x="66884" y="32503"/>
                    <a:pt x="67164" y="32449"/>
                    <a:pt x="67447" y="32449"/>
                  </a:cubicBezTo>
                  <a:cubicBezTo>
                    <a:pt x="67583" y="32449"/>
                    <a:pt x="67720" y="32461"/>
                    <a:pt x="67854" y="32473"/>
                  </a:cubicBezTo>
                  <a:cubicBezTo>
                    <a:pt x="71386" y="32830"/>
                    <a:pt x="74919" y="33133"/>
                    <a:pt x="78470" y="33267"/>
                  </a:cubicBezTo>
                  <a:cubicBezTo>
                    <a:pt x="80370" y="33347"/>
                    <a:pt x="82270" y="33276"/>
                    <a:pt x="84161" y="33410"/>
                  </a:cubicBezTo>
                  <a:cubicBezTo>
                    <a:pt x="87498" y="33651"/>
                    <a:pt x="90772" y="34275"/>
                    <a:pt x="93974" y="35265"/>
                  </a:cubicBezTo>
                  <a:cubicBezTo>
                    <a:pt x="101852" y="37692"/>
                    <a:pt x="108828" y="41769"/>
                    <a:pt x="115251" y="46880"/>
                  </a:cubicBezTo>
                  <a:cubicBezTo>
                    <a:pt x="117883" y="48977"/>
                    <a:pt x="120407" y="51207"/>
                    <a:pt x="122745" y="53634"/>
                  </a:cubicBezTo>
                  <a:cubicBezTo>
                    <a:pt x="126001" y="57006"/>
                    <a:pt x="129007" y="60583"/>
                    <a:pt x="131675" y="64437"/>
                  </a:cubicBezTo>
                  <a:cubicBezTo>
                    <a:pt x="133593" y="67211"/>
                    <a:pt x="135359" y="70084"/>
                    <a:pt x="136885" y="73081"/>
                  </a:cubicBezTo>
                  <a:cubicBezTo>
                    <a:pt x="139329" y="77890"/>
                    <a:pt x="141238" y="82903"/>
                    <a:pt x="142255" y="88229"/>
                  </a:cubicBezTo>
                  <a:cubicBezTo>
                    <a:pt x="142344" y="88675"/>
                    <a:pt x="142550" y="89175"/>
                    <a:pt x="142148" y="89603"/>
                  </a:cubicBezTo>
                  <a:cubicBezTo>
                    <a:pt x="142514" y="91468"/>
                    <a:pt x="142639" y="93359"/>
                    <a:pt x="142728" y="95250"/>
                  </a:cubicBezTo>
                  <a:cubicBezTo>
                    <a:pt x="142933" y="99800"/>
                    <a:pt x="141336" y="103671"/>
                    <a:pt x="138223" y="106954"/>
                  </a:cubicBezTo>
                  <a:cubicBezTo>
                    <a:pt x="136153" y="109131"/>
                    <a:pt x="133744" y="110844"/>
                    <a:pt x="131140" y="112316"/>
                  </a:cubicBezTo>
                  <a:cubicBezTo>
                    <a:pt x="127143" y="114573"/>
                    <a:pt x="122870" y="116188"/>
                    <a:pt x="118498" y="117535"/>
                  </a:cubicBezTo>
                  <a:cubicBezTo>
                    <a:pt x="114181" y="118873"/>
                    <a:pt x="109791" y="119899"/>
                    <a:pt x="105358" y="120764"/>
                  </a:cubicBezTo>
                  <a:cubicBezTo>
                    <a:pt x="101923" y="121433"/>
                    <a:pt x="98471" y="122004"/>
                    <a:pt x="95000" y="122495"/>
                  </a:cubicBezTo>
                  <a:cubicBezTo>
                    <a:pt x="92199" y="122887"/>
                    <a:pt x="89389" y="123235"/>
                    <a:pt x="86561" y="123512"/>
                  </a:cubicBezTo>
                  <a:cubicBezTo>
                    <a:pt x="83349" y="123833"/>
                    <a:pt x="80129" y="124225"/>
                    <a:pt x="76900" y="124350"/>
                  </a:cubicBezTo>
                  <a:cubicBezTo>
                    <a:pt x="76792" y="124359"/>
                    <a:pt x="76694" y="124422"/>
                    <a:pt x="76596" y="124448"/>
                  </a:cubicBezTo>
                  <a:cubicBezTo>
                    <a:pt x="75267" y="124859"/>
                    <a:pt x="73884" y="125037"/>
                    <a:pt x="72510" y="125100"/>
                  </a:cubicBezTo>
                  <a:cubicBezTo>
                    <a:pt x="70084" y="125207"/>
                    <a:pt x="67666" y="125385"/>
                    <a:pt x="65240" y="125483"/>
                  </a:cubicBezTo>
                  <a:cubicBezTo>
                    <a:pt x="62037" y="125608"/>
                    <a:pt x="58843" y="125715"/>
                    <a:pt x="55641" y="125831"/>
                  </a:cubicBezTo>
                  <a:cubicBezTo>
                    <a:pt x="53874" y="125894"/>
                    <a:pt x="52117" y="125929"/>
                    <a:pt x="50359" y="125938"/>
                  </a:cubicBezTo>
                  <a:cubicBezTo>
                    <a:pt x="47064" y="125946"/>
                    <a:pt x="43769" y="126133"/>
                    <a:pt x="40474" y="126133"/>
                  </a:cubicBezTo>
                  <a:cubicBezTo>
                    <a:pt x="39817" y="126133"/>
                    <a:pt x="39160" y="126126"/>
                    <a:pt x="38503" y="126108"/>
                  </a:cubicBezTo>
                  <a:cubicBezTo>
                    <a:pt x="36469" y="126045"/>
                    <a:pt x="34462" y="125840"/>
                    <a:pt x="32491" y="125305"/>
                  </a:cubicBezTo>
                  <a:cubicBezTo>
                    <a:pt x="31911" y="125144"/>
                    <a:pt x="31384" y="124921"/>
                    <a:pt x="31010" y="124422"/>
                  </a:cubicBezTo>
                  <a:cubicBezTo>
                    <a:pt x="30403" y="124145"/>
                    <a:pt x="29788" y="123904"/>
                    <a:pt x="29199" y="123601"/>
                  </a:cubicBezTo>
                  <a:cubicBezTo>
                    <a:pt x="25648" y="121763"/>
                    <a:pt x="23008" y="118980"/>
                    <a:pt x="20911" y="115635"/>
                  </a:cubicBezTo>
                  <a:cubicBezTo>
                    <a:pt x="18369" y="111593"/>
                    <a:pt x="16772" y="107151"/>
                    <a:pt x="15585" y="102547"/>
                  </a:cubicBezTo>
                  <a:cubicBezTo>
                    <a:pt x="14533" y="98515"/>
                    <a:pt x="13801" y="94420"/>
                    <a:pt x="13301" y="90272"/>
                  </a:cubicBezTo>
                  <a:cubicBezTo>
                    <a:pt x="13177" y="89237"/>
                    <a:pt x="12998" y="88211"/>
                    <a:pt x="12998" y="87168"/>
                  </a:cubicBezTo>
                  <a:cubicBezTo>
                    <a:pt x="12998" y="87007"/>
                    <a:pt x="12971" y="86846"/>
                    <a:pt x="12855" y="86722"/>
                  </a:cubicBezTo>
                  <a:cubicBezTo>
                    <a:pt x="12311" y="84812"/>
                    <a:pt x="12142" y="82850"/>
                    <a:pt x="12008" y="80878"/>
                  </a:cubicBezTo>
                  <a:cubicBezTo>
                    <a:pt x="11597" y="74482"/>
                    <a:pt x="11517" y="68068"/>
                    <a:pt x="11499" y="61654"/>
                  </a:cubicBezTo>
                  <a:cubicBezTo>
                    <a:pt x="11482" y="56506"/>
                    <a:pt x="11597" y="51350"/>
                    <a:pt x="11526" y="46193"/>
                  </a:cubicBezTo>
                  <a:cubicBezTo>
                    <a:pt x="11517" y="45747"/>
                    <a:pt x="11606" y="45346"/>
                    <a:pt x="11865" y="44980"/>
                  </a:cubicBezTo>
                  <a:cubicBezTo>
                    <a:pt x="12052" y="43606"/>
                    <a:pt x="12195" y="42233"/>
                    <a:pt x="12579" y="40886"/>
                  </a:cubicBezTo>
                  <a:cubicBezTo>
                    <a:pt x="13926" y="36202"/>
                    <a:pt x="17039" y="33213"/>
                    <a:pt x="21527" y="31545"/>
                  </a:cubicBezTo>
                  <a:cubicBezTo>
                    <a:pt x="24248" y="30537"/>
                    <a:pt x="27084" y="30091"/>
                    <a:pt x="29975" y="29850"/>
                  </a:cubicBezTo>
                  <a:cubicBezTo>
                    <a:pt x="31440" y="29729"/>
                    <a:pt x="32908" y="29697"/>
                    <a:pt x="34376" y="29697"/>
                  </a:cubicBezTo>
                  <a:close/>
                  <a:moveTo>
                    <a:pt x="0" y="1"/>
                  </a:moveTo>
                  <a:lnTo>
                    <a:pt x="0" y="160596"/>
                  </a:lnTo>
                  <a:lnTo>
                    <a:pt x="159437" y="160596"/>
                  </a:lnTo>
                  <a:lnTo>
                    <a:pt x="159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09;p50"/>
            <p:cNvSpPr/>
            <p:nvPr/>
          </p:nvSpPr>
          <p:spPr>
            <a:xfrm>
              <a:off x="1893850" y="1608100"/>
              <a:ext cx="2001925" cy="1486600"/>
            </a:xfrm>
            <a:custGeom>
              <a:avLst/>
              <a:gdLst/>
              <a:ahLst/>
              <a:cxnLst/>
              <a:rect l="l" t="t" r="r" b="b"/>
              <a:pathLst>
                <a:path w="80077" h="59464" extrusionOk="0">
                  <a:moveTo>
                    <a:pt x="14613" y="1"/>
                  </a:moveTo>
                  <a:cubicBezTo>
                    <a:pt x="12310" y="1"/>
                    <a:pt x="10014" y="168"/>
                    <a:pt x="7726" y="540"/>
                  </a:cubicBezTo>
                  <a:cubicBezTo>
                    <a:pt x="5130" y="959"/>
                    <a:pt x="2624" y="1744"/>
                    <a:pt x="1" y="2351"/>
                  </a:cubicBezTo>
                  <a:cubicBezTo>
                    <a:pt x="233" y="2458"/>
                    <a:pt x="376" y="2520"/>
                    <a:pt x="518" y="2583"/>
                  </a:cubicBezTo>
                  <a:cubicBezTo>
                    <a:pt x="1375" y="2663"/>
                    <a:pt x="2222" y="2725"/>
                    <a:pt x="3079" y="2815"/>
                  </a:cubicBezTo>
                  <a:cubicBezTo>
                    <a:pt x="7173" y="3243"/>
                    <a:pt x="11286" y="3537"/>
                    <a:pt x="15407" y="3537"/>
                  </a:cubicBezTo>
                  <a:cubicBezTo>
                    <a:pt x="19226" y="3546"/>
                    <a:pt x="22964" y="4108"/>
                    <a:pt x="26639" y="5134"/>
                  </a:cubicBezTo>
                  <a:cubicBezTo>
                    <a:pt x="32357" y="6722"/>
                    <a:pt x="37630" y="9273"/>
                    <a:pt x="42599" y="12476"/>
                  </a:cubicBezTo>
                  <a:cubicBezTo>
                    <a:pt x="50119" y="17311"/>
                    <a:pt x="56578" y="23315"/>
                    <a:pt x="62127" y="30300"/>
                  </a:cubicBezTo>
                  <a:cubicBezTo>
                    <a:pt x="66819" y="36197"/>
                    <a:pt x="70656" y="42593"/>
                    <a:pt x="73341" y="49650"/>
                  </a:cubicBezTo>
                  <a:cubicBezTo>
                    <a:pt x="74545" y="52826"/>
                    <a:pt x="75491" y="56082"/>
                    <a:pt x="76017" y="59454"/>
                  </a:cubicBezTo>
                  <a:cubicBezTo>
                    <a:pt x="76052" y="59461"/>
                    <a:pt x="76084" y="59464"/>
                    <a:pt x="76114" y="59464"/>
                  </a:cubicBezTo>
                  <a:cubicBezTo>
                    <a:pt x="76397" y="59464"/>
                    <a:pt x="76467" y="59177"/>
                    <a:pt x="76588" y="58999"/>
                  </a:cubicBezTo>
                  <a:cubicBezTo>
                    <a:pt x="77257" y="58000"/>
                    <a:pt x="77837" y="56938"/>
                    <a:pt x="78319" y="55832"/>
                  </a:cubicBezTo>
                  <a:cubicBezTo>
                    <a:pt x="79639" y="52808"/>
                    <a:pt x="80076" y="49677"/>
                    <a:pt x="79345" y="46438"/>
                  </a:cubicBezTo>
                  <a:cubicBezTo>
                    <a:pt x="78827" y="44137"/>
                    <a:pt x="77998" y="41933"/>
                    <a:pt x="77034" y="39783"/>
                  </a:cubicBezTo>
                  <a:cubicBezTo>
                    <a:pt x="74429" y="34020"/>
                    <a:pt x="70807" y="28935"/>
                    <a:pt x="66454" y="24377"/>
                  </a:cubicBezTo>
                  <a:cubicBezTo>
                    <a:pt x="56435" y="13886"/>
                    <a:pt x="44481" y="6526"/>
                    <a:pt x="30555" y="2386"/>
                  </a:cubicBezTo>
                  <a:cubicBezTo>
                    <a:pt x="26291" y="1120"/>
                    <a:pt x="21929" y="326"/>
                    <a:pt x="17486" y="85"/>
                  </a:cubicBezTo>
                  <a:cubicBezTo>
                    <a:pt x="16527" y="30"/>
                    <a:pt x="15570" y="1"/>
                    <a:pt x="14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10;p50"/>
            <p:cNvSpPr/>
            <p:nvPr/>
          </p:nvSpPr>
          <p:spPr>
            <a:xfrm>
              <a:off x="1009775" y="3964900"/>
              <a:ext cx="1145725" cy="201575"/>
            </a:xfrm>
            <a:custGeom>
              <a:avLst/>
              <a:gdLst/>
              <a:ahLst/>
              <a:cxnLst/>
              <a:rect l="l" t="t" r="r" b="b"/>
              <a:pathLst>
                <a:path w="45829" h="8063" extrusionOk="0">
                  <a:moveTo>
                    <a:pt x="242" y="1"/>
                  </a:moveTo>
                  <a:lnTo>
                    <a:pt x="242" y="1"/>
                  </a:lnTo>
                  <a:cubicBezTo>
                    <a:pt x="1" y="268"/>
                    <a:pt x="304" y="375"/>
                    <a:pt x="420" y="500"/>
                  </a:cubicBezTo>
                  <a:cubicBezTo>
                    <a:pt x="1464" y="1615"/>
                    <a:pt x="2579" y="2650"/>
                    <a:pt x="3783" y="3587"/>
                  </a:cubicBezTo>
                  <a:cubicBezTo>
                    <a:pt x="7563" y="6537"/>
                    <a:pt x="11629" y="8063"/>
                    <a:pt x="16022" y="8063"/>
                  </a:cubicBezTo>
                  <a:cubicBezTo>
                    <a:pt x="17819" y="8063"/>
                    <a:pt x="19672" y="7807"/>
                    <a:pt x="21581" y="7289"/>
                  </a:cubicBezTo>
                  <a:cubicBezTo>
                    <a:pt x="29538" y="5112"/>
                    <a:pt x="37451" y="2820"/>
                    <a:pt x="45311" y="313"/>
                  </a:cubicBezTo>
                  <a:cubicBezTo>
                    <a:pt x="45489" y="259"/>
                    <a:pt x="45739" y="268"/>
                    <a:pt x="45828" y="27"/>
                  </a:cubicBezTo>
                  <a:lnTo>
                    <a:pt x="45828" y="27"/>
                  </a:lnTo>
                  <a:cubicBezTo>
                    <a:pt x="45186" y="72"/>
                    <a:pt x="44553" y="126"/>
                    <a:pt x="43910" y="161"/>
                  </a:cubicBezTo>
                  <a:cubicBezTo>
                    <a:pt x="38736" y="509"/>
                    <a:pt x="33562" y="795"/>
                    <a:pt x="28379" y="964"/>
                  </a:cubicBezTo>
                  <a:cubicBezTo>
                    <a:pt x="21545" y="1187"/>
                    <a:pt x="14703" y="1294"/>
                    <a:pt x="7860" y="1294"/>
                  </a:cubicBezTo>
                  <a:cubicBezTo>
                    <a:pt x="7830" y="1294"/>
                    <a:pt x="7800" y="1294"/>
                    <a:pt x="7769" y="1294"/>
                  </a:cubicBezTo>
                  <a:cubicBezTo>
                    <a:pt x="5187" y="1294"/>
                    <a:pt x="2667" y="918"/>
                    <a:pt x="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11;p50"/>
            <p:cNvSpPr/>
            <p:nvPr/>
          </p:nvSpPr>
          <p:spPr>
            <a:xfrm>
              <a:off x="366125" y="1978875"/>
              <a:ext cx="195850" cy="1043550"/>
            </a:xfrm>
            <a:custGeom>
              <a:avLst/>
              <a:gdLst/>
              <a:ahLst/>
              <a:cxnLst/>
              <a:rect l="l" t="t" r="r" b="b"/>
              <a:pathLst>
                <a:path w="7834" h="41742" extrusionOk="0">
                  <a:moveTo>
                    <a:pt x="6843" y="0"/>
                  </a:moveTo>
                  <a:lnTo>
                    <a:pt x="6843" y="0"/>
                  </a:lnTo>
                  <a:cubicBezTo>
                    <a:pt x="5594" y="705"/>
                    <a:pt x="4559" y="1677"/>
                    <a:pt x="3605" y="2721"/>
                  </a:cubicBezTo>
                  <a:cubicBezTo>
                    <a:pt x="1651" y="4862"/>
                    <a:pt x="554" y="7378"/>
                    <a:pt x="242" y="10268"/>
                  </a:cubicBezTo>
                  <a:cubicBezTo>
                    <a:pt x="1" y="12561"/>
                    <a:pt x="295" y="14800"/>
                    <a:pt x="866" y="17013"/>
                  </a:cubicBezTo>
                  <a:cubicBezTo>
                    <a:pt x="1660" y="20108"/>
                    <a:pt x="2499" y="23195"/>
                    <a:pt x="3337" y="26281"/>
                  </a:cubicBezTo>
                  <a:cubicBezTo>
                    <a:pt x="4666" y="31233"/>
                    <a:pt x="6013" y="36175"/>
                    <a:pt x="7521" y="41064"/>
                  </a:cubicBezTo>
                  <a:cubicBezTo>
                    <a:pt x="7592" y="41296"/>
                    <a:pt x="7557" y="41599"/>
                    <a:pt x="7833" y="41742"/>
                  </a:cubicBezTo>
                  <a:cubicBezTo>
                    <a:pt x="7824" y="41447"/>
                    <a:pt x="7816" y="41153"/>
                    <a:pt x="7789" y="40858"/>
                  </a:cubicBezTo>
                  <a:cubicBezTo>
                    <a:pt x="7414" y="37406"/>
                    <a:pt x="7218" y="33936"/>
                    <a:pt x="7066" y="30465"/>
                  </a:cubicBezTo>
                  <a:cubicBezTo>
                    <a:pt x="6816" y="24694"/>
                    <a:pt x="6772" y="18922"/>
                    <a:pt x="6781" y="13150"/>
                  </a:cubicBezTo>
                  <a:cubicBezTo>
                    <a:pt x="6790" y="8770"/>
                    <a:pt x="6825" y="4389"/>
                    <a:pt x="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2013;p50"/>
          <p:cNvGrpSpPr/>
          <p:nvPr/>
        </p:nvGrpSpPr>
        <p:grpSpPr>
          <a:xfrm flipH="1">
            <a:off x="6152436" y="521988"/>
            <a:ext cx="714229" cy="713653"/>
            <a:chOff x="3285550" y="1349075"/>
            <a:chExt cx="496475" cy="496075"/>
          </a:xfrm>
        </p:grpSpPr>
        <p:sp>
          <p:nvSpPr>
            <p:cNvPr id="42" name="Google Shape;2014;p50"/>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15;p50"/>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16;p50"/>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17;p50"/>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18;p50"/>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19;p50"/>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20;p50"/>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21;p50"/>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22;p50"/>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23;p50"/>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24;p50"/>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25;p50"/>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26;p50"/>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27;p50"/>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28;p50"/>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29;p50"/>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2030;p50"/>
          <p:cNvGrpSpPr/>
          <p:nvPr/>
        </p:nvGrpSpPr>
        <p:grpSpPr>
          <a:xfrm flipH="1">
            <a:off x="6839822" y="4283659"/>
            <a:ext cx="603243" cy="231587"/>
            <a:chOff x="2210725" y="4040600"/>
            <a:chExt cx="842400" cy="323400"/>
          </a:xfrm>
        </p:grpSpPr>
        <p:sp>
          <p:nvSpPr>
            <p:cNvPr id="59" name="Google Shape;2031;p50"/>
            <p:cNvSpPr/>
            <p:nvPr/>
          </p:nvSpPr>
          <p:spPr>
            <a:xfrm>
              <a:off x="2842525" y="4040600"/>
              <a:ext cx="210600" cy="323400"/>
            </a:xfrm>
            <a:prstGeom prst="chevron">
              <a:avLst>
                <a:gd name="adj" fmla="val 6545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32;p50"/>
            <p:cNvSpPr/>
            <p:nvPr/>
          </p:nvSpPr>
          <p:spPr>
            <a:xfrm>
              <a:off x="2631925" y="4040600"/>
              <a:ext cx="210600" cy="323400"/>
            </a:xfrm>
            <a:prstGeom prst="chevron">
              <a:avLst>
                <a:gd name="adj" fmla="val 6545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33;p50"/>
            <p:cNvSpPr/>
            <p:nvPr/>
          </p:nvSpPr>
          <p:spPr>
            <a:xfrm>
              <a:off x="2421325" y="4040600"/>
              <a:ext cx="210600" cy="323400"/>
            </a:xfrm>
            <a:prstGeom prst="chevron">
              <a:avLst>
                <a:gd name="adj" fmla="val 65456"/>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34;p50"/>
            <p:cNvSpPr/>
            <p:nvPr/>
          </p:nvSpPr>
          <p:spPr>
            <a:xfrm>
              <a:off x="2210725" y="4040600"/>
              <a:ext cx="210600" cy="323400"/>
            </a:xfrm>
            <a:prstGeom prst="chevron">
              <a:avLst>
                <a:gd name="adj" fmla="val 6545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7000"/>
                                        <p:tgtEl>
                                          <p:spTgt spid="30"/>
                                        </p:tgtEl>
                                      </p:cBhvr>
                                    </p:animEffect>
                                  </p:childTnLst>
                                </p:cTn>
                              </p:par>
                              <p:par>
                                <p:cTn id="8" presetID="14" presetClass="entr" presetSubtype="1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randombar(horizontal)">
                                      <p:cBhvr>
                                        <p:cTn id="10" dur="7000"/>
                                        <p:tgtEl>
                                          <p:spTgt spid="36"/>
                                        </p:tgtEl>
                                      </p:cBhvr>
                                    </p:animEffect>
                                  </p:childTnLst>
                                </p:cTn>
                              </p:par>
                              <p:par>
                                <p:cTn id="11" presetID="14" presetClass="entr" presetSubtype="1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randombar(horizontal)">
                                      <p:cBhvr>
                                        <p:cTn id="13" dur="70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1422"/>
                                        </p:tgtEl>
                                        <p:attrNameLst>
                                          <p:attrName>style.visibility</p:attrName>
                                        </p:attrNameLst>
                                      </p:cBhvr>
                                      <p:to>
                                        <p:strVal val="visible"/>
                                      </p:to>
                                    </p:set>
                                    <p:anim calcmode="lin" valueType="num">
                                      <p:cBhvr>
                                        <p:cTn id="18" dur="1000" fill="hold"/>
                                        <p:tgtEl>
                                          <p:spTgt spid="1422"/>
                                        </p:tgtEl>
                                        <p:attrNameLst>
                                          <p:attrName>ppt_w</p:attrName>
                                        </p:attrNameLst>
                                      </p:cBhvr>
                                      <p:tavLst>
                                        <p:tav tm="0">
                                          <p:val>
                                            <p:fltVal val="0"/>
                                          </p:val>
                                        </p:tav>
                                        <p:tav tm="100000">
                                          <p:val>
                                            <p:strVal val="#ppt_w"/>
                                          </p:val>
                                        </p:tav>
                                      </p:tavLst>
                                    </p:anim>
                                    <p:anim calcmode="lin" valueType="num">
                                      <p:cBhvr>
                                        <p:cTn id="19" dur="1000" fill="hold"/>
                                        <p:tgtEl>
                                          <p:spTgt spid="1422"/>
                                        </p:tgtEl>
                                        <p:attrNameLst>
                                          <p:attrName>ppt_h</p:attrName>
                                        </p:attrNameLst>
                                      </p:cBhvr>
                                      <p:tavLst>
                                        <p:tav tm="0">
                                          <p:val>
                                            <p:fltVal val="0"/>
                                          </p:val>
                                        </p:tav>
                                        <p:tav tm="100000">
                                          <p:val>
                                            <p:strVal val="#ppt_h"/>
                                          </p:val>
                                        </p:tav>
                                      </p:tavLst>
                                    </p:anim>
                                    <p:anim calcmode="lin" valueType="num">
                                      <p:cBhvr>
                                        <p:cTn id="20" dur="1000" fill="hold"/>
                                        <p:tgtEl>
                                          <p:spTgt spid="1422"/>
                                        </p:tgtEl>
                                        <p:attrNameLst>
                                          <p:attrName>style.rotation</p:attrName>
                                        </p:attrNameLst>
                                      </p:cBhvr>
                                      <p:tavLst>
                                        <p:tav tm="0">
                                          <p:val>
                                            <p:fltVal val="90"/>
                                          </p:val>
                                        </p:tav>
                                        <p:tav tm="100000">
                                          <p:val>
                                            <p:fltVal val="0"/>
                                          </p:val>
                                        </p:tav>
                                      </p:tavLst>
                                    </p:anim>
                                    <p:animEffect transition="in" filter="fade">
                                      <p:cBhvr>
                                        <p:cTn id="21" dur="1000"/>
                                        <p:tgtEl>
                                          <p:spTgt spid="1422"/>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p:cTn id="26" dur="1000" fill="hold"/>
                                        <p:tgtEl>
                                          <p:spTgt spid="25"/>
                                        </p:tgtEl>
                                        <p:attrNameLst>
                                          <p:attrName>ppt_w</p:attrName>
                                        </p:attrNameLst>
                                      </p:cBhvr>
                                      <p:tavLst>
                                        <p:tav tm="0">
                                          <p:val>
                                            <p:fltVal val="0"/>
                                          </p:val>
                                        </p:tav>
                                        <p:tav tm="100000">
                                          <p:val>
                                            <p:strVal val="#ppt_w"/>
                                          </p:val>
                                        </p:tav>
                                      </p:tavLst>
                                    </p:anim>
                                    <p:anim calcmode="lin" valueType="num">
                                      <p:cBhvr>
                                        <p:cTn id="27" dur="1000" fill="hold"/>
                                        <p:tgtEl>
                                          <p:spTgt spid="25"/>
                                        </p:tgtEl>
                                        <p:attrNameLst>
                                          <p:attrName>ppt_h</p:attrName>
                                        </p:attrNameLst>
                                      </p:cBhvr>
                                      <p:tavLst>
                                        <p:tav tm="0">
                                          <p:val>
                                            <p:fltVal val="0"/>
                                          </p:val>
                                        </p:tav>
                                        <p:tav tm="100000">
                                          <p:val>
                                            <p:strVal val="#ppt_h"/>
                                          </p:val>
                                        </p:tav>
                                      </p:tavLst>
                                    </p:anim>
                                    <p:anim calcmode="lin" valueType="num">
                                      <p:cBhvr>
                                        <p:cTn id="28" dur="1000" fill="hold"/>
                                        <p:tgtEl>
                                          <p:spTgt spid="25"/>
                                        </p:tgtEl>
                                        <p:attrNameLst>
                                          <p:attrName>style.rotation</p:attrName>
                                        </p:attrNameLst>
                                      </p:cBhvr>
                                      <p:tavLst>
                                        <p:tav tm="0">
                                          <p:val>
                                            <p:fltVal val="90"/>
                                          </p:val>
                                        </p:tav>
                                        <p:tav tm="100000">
                                          <p:val>
                                            <p:fltVal val="0"/>
                                          </p:val>
                                        </p:tav>
                                      </p:tavLst>
                                    </p:anim>
                                    <p:animEffect transition="in" filter="fade">
                                      <p:cBhvr>
                                        <p:cTn id="29" dur="10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randombar(horizontal)">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randombar(horizontal)">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2" grpId="0"/>
      <p:bldP spid="28"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4"/>
        <p:cNvGrpSpPr/>
        <p:nvPr/>
      </p:nvGrpSpPr>
      <p:grpSpPr>
        <a:xfrm>
          <a:off x="0" y="0"/>
          <a:ext cx="0" cy="0"/>
          <a:chOff x="0" y="0"/>
          <a:chExt cx="0" cy="0"/>
        </a:xfrm>
      </p:grpSpPr>
      <p:sp>
        <p:nvSpPr>
          <p:cNvPr id="1485" name="Google Shape;1485;p38"/>
          <p:cNvSpPr txBox="1">
            <a:spLocks noGrp="1"/>
          </p:cNvSpPr>
          <p:nvPr>
            <p:ph type="title"/>
          </p:nvPr>
        </p:nvSpPr>
        <p:spPr>
          <a:xfrm>
            <a:off x="5134761" y="2117852"/>
            <a:ext cx="2351231" cy="954134"/>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mtClean="0"/>
              <a:t>KẾT LUẬN</a:t>
            </a:r>
            <a:endParaRPr/>
          </a:p>
        </p:txBody>
      </p:sp>
      <p:grpSp>
        <p:nvGrpSpPr>
          <p:cNvPr id="1486" name="Google Shape;1486;p38"/>
          <p:cNvGrpSpPr/>
          <p:nvPr/>
        </p:nvGrpSpPr>
        <p:grpSpPr>
          <a:xfrm rot="-4500137">
            <a:off x="3489687" y="3486875"/>
            <a:ext cx="392406" cy="1572163"/>
            <a:chOff x="6299050" y="981775"/>
            <a:chExt cx="582600" cy="1715625"/>
          </a:xfrm>
        </p:grpSpPr>
        <p:grpSp>
          <p:nvGrpSpPr>
            <p:cNvPr id="1487" name="Google Shape;1487;p38"/>
            <p:cNvGrpSpPr/>
            <p:nvPr/>
          </p:nvGrpSpPr>
          <p:grpSpPr>
            <a:xfrm>
              <a:off x="6299050" y="981775"/>
              <a:ext cx="582600" cy="1161550"/>
              <a:chOff x="6299050" y="981775"/>
              <a:chExt cx="582600" cy="1161550"/>
            </a:xfrm>
          </p:grpSpPr>
          <p:sp>
            <p:nvSpPr>
              <p:cNvPr id="1488" name="Google Shape;1488;p38"/>
              <p:cNvSpPr/>
              <p:nvPr/>
            </p:nvSpPr>
            <p:spPr>
              <a:xfrm>
                <a:off x="6299050" y="1639325"/>
                <a:ext cx="582600" cy="504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8"/>
              <p:cNvSpPr/>
              <p:nvPr/>
            </p:nvSpPr>
            <p:spPr>
              <a:xfrm>
                <a:off x="6299050" y="981775"/>
                <a:ext cx="582600" cy="5040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6299050" y="1311425"/>
                <a:ext cx="582600" cy="5040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1" name="Google Shape;1491;p38"/>
            <p:cNvSpPr/>
            <p:nvPr/>
          </p:nvSpPr>
          <p:spPr>
            <a:xfrm>
              <a:off x="6464600" y="2446000"/>
              <a:ext cx="251400" cy="251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38"/>
          <p:cNvGrpSpPr/>
          <p:nvPr/>
        </p:nvGrpSpPr>
        <p:grpSpPr>
          <a:xfrm>
            <a:off x="1339648" y="4005754"/>
            <a:ext cx="518965" cy="518597"/>
            <a:chOff x="3285550" y="1349075"/>
            <a:chExt cx="496475" cy="496075"/>
          </a:xfrm>
        </p:grpSpPr>
        <p:sp>
          <p:nvSpPr>
            <p:cNvPr id="1493" name="Google Shape;1493;p38"/>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8"/>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8"/>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8"/>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8"/>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8"/>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313427" y="692260"/>
            <a:ext cx="4187167" cy="3323987"/>
          </a:xfrm>
          <a:prstGeom prst="rect">
            <a:avLst/>
          </a:prstGeom>
          <a:noFill/>
        </p:spPr>
        <p:txBody>
          <a:bodyPr wrap="square" rtlCol="0">
            <a:spAutoFit/>
          </a:bodyPr>
          <a:lstStyle/>
          <a:p>
            <a:pPr algn="just"/>
            <a:r>
              <a:rPr lang="vi-VN" sz="1500" b="1">
                <a:solidFill>
                  <a:schemeClr val="tx1">
                    <a:lumMod val="75000"/>
                  </a:schemeClr>
                </a:solidFill>
                <a:latin typeface="+mj-lt"/>
              </a:rPr>
              <a:t>Việc xây dựng phần mềm quản lý nói chung và phần mền quản lý thư viện của 1 trường học nói riêng không phải là việc xây dựng hệ thống đơn thuần mà cần phải có kỹ năng cơ bản nhất định trong việc tạo lập cùng với hệ thoóng khảo sát, phân tích, thiết kế trước đó. Hiện nay, trước thời đại công nghệ hóa 4.0 phát triển mạnh mẽ việc áp dụng công nghệ vào trong học tập và quản lý giáo dục là điều không thể thiếu. Qua bài nghiên cứu này, phần không nhỏ giúp chúng em củng cố và học hỏi thêm nhiều kiến thức từ cơ bản đến nâng cao. Điều này vô cùng bổ ích và giúp chúng em hoàn thiện hơn về kỹ năng lập trình và tự tin hơn để xây dựng các bài tập tương tự</a:t>
            </a:r>
          </a:p>
        </p:txBody>
      </p:sp>
      <p:grpSp>
        <p:nvGrpSpPr>
          <p:cNvPr id="27" name="Google Shape;1492;p38"/>
          <p:cNvGrpSpPr/>
          <p:nvPr/>
        </p:nvGrpSpPr>
        <p:grpSpPr>
          <a:xfrm>
            <a:off x="5694760" y="4333435"/>
            <a:ext cx="518965" cy="518597"/>
            <a:chOff x="3285550" y="1349075"/>
            <a:chExt cx="496475" cy="496075"/>
          </a:xfrm>
        </p:grpSpPr>
        <p:sp>
          <p:nvSpPr>
            <p:cNvPr id="28" name="Google Shape;1493;p38"/>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94;p38"/>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95;p38"/>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96;p38"/>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97;p38"/>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98;p38"/>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99;p38"/>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00;p38"/>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01;p38"/>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02;p38"/>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03;p38"/>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04;p38"/>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05;p38"/>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06;p38"/>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07;p38"/>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08;p38"/>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1486;p38"/>
          <p:cNvGrpSpPr/>
          <p:nvPr/>
        </p:nvGrpSpPr>
        <p:grpSpPr>
          <a:xfrm rot="14634671">
            <a:off x="8198311" y="-59301"/>
            <a:ext cx="392406" cy="1218987"/>
            <a:chOff x="6299050" y="981775"/>
            <a:chExt cx="582600" cy="1715625"/>
          </a:xfrm>
        </p:grpSpPr>
        <p:grpSp>
          <p:nvGrpSpPr>
            <p:cNvPr id="45" name="Google Shape;1487;p38"/>
            <p:cNvGrpSpPr/>
            <p:nvPr/>
          </p:nvGrpSpPr>
          <p:grpSpPr>
            <a:xfrm>
              <a:off x="6299050" y="981775"/>
              <a:ext cx="582600" cy="1161550"/>
              <a:chOff x="6299050" y="981775"/>
              <a:chExt cx="582600" cy="1161550"/>
            </a:xfrm>
          </p:grpSpPr>
          <p:sp>
            <p:nvSpPr>
              <p:cNvPr id="47" name="Google Shape;1488;p38"/>
              <p:cNvSpPr/>
              <p:nvPr/>
            </p:nvSpPr>
            <p:spPr>
              <a:xfrm>
                <a:off x="6299050" y="1639325"/>
                <a:ext cx="582600" cy="504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89;p38"/>
              <p:cNvSpPr/>
              <p:nvPr/>
            </p:nvSpPr>
            <p:spPr>
              <a:xfrm>
                <a:off x="6299050" y="981775"/>
                <a:ext cx="582600" cy="5040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90;p38"/>
              <p:cNvSpPr/>
              <p:nvPr/>
            </p:nvSpPr>
            <p:spPr>
              <a:xfrm>
                <a:off x="6299050" y="1311425"/>
                <a:ext cx="582600" cy="5040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491;p38"/>
            <p:cNvSpPr/>
            <p:nvPr/>
          </p:nvSpPr>
          <p:spPr>
            <a:xfrm>
              <a:off x="6464600" y="2446000"/>
              <a:ext cx="251400" cy="251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1492;p38"/>
          <p:cNvGrpSpPr/>
          <p:nvPr/>
        </p:nvGrpSpPr>
        <p:grpSpPr>
          <a:xfrm>
            <a:off x="8460191" y="2594919"/>
            <a:ext cx="518965" cy="518597"/>
            <a:chOff x="3285550" y="1349075"/>
            <a:chExt cx="496475" cy="496075"/>
          </a:xfrm>
        </p:grpSpPr>
        <p:sp>
          <p:nvSpPr>
            <p:cNvPr id="51" name="Google Shape;1493;p38"/>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94;p38"/>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95;p38"/>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96;p38"/>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97;p38"/>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98;p38"/>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99;p38"/>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00;p38"/>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01;p38"/>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02;p38"/>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03;p38"/>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04;p38"/>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05;p38"/>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06;p38"/>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07;p38"/>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08;p38"/>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85000">
                                      <p:stCondLst>
                                        <p:cond delay="0"/>
                                      </p:stCondLst>
                                      <p:childTnLst>
                                        <p:set>
                                          <p:cBhvr>
                                            <p:cTn id="6" dur="1" fill="hold">
                                              <p:stCondLst>
                                                <p:cond delay="0"/>
                                              </p:stCondLst>
                                            </p:cTn>
                                            <p:tgtEl>
                                              <p:spTgt spid="1485"/>
                                            </p:tgtEl>
                                            <p:attrNameLst>
                                              <p:attrName>style.visibility</p:attrName>
                                            </p:attrNameLst>
                                          </p:cBhvr>
                                          <p:to>
                                            <p:strVal val="visible"/>
                                          </p:to>
                                        </p:set>
                                        <p:anim calcmode="lin" valueType="num" p14:bounceEnd="85000">
                                          <p:cBhvr additive="base">
                                            <p:cTn id="7" dur="4500" fill="hold"/>
                                            <p:tgtEl>
                                              <p:spTgt spid="1485"/>
                                            </p:tgtEl>
                                            <p:attrNameLst>
                                              <p:attrName>ppt_x</p:attrName>
                                            </p:attrNameLst>
                                          </p:cBhvr>
                                          <p:tavLst>
                                            <p:tav tm="0">
                                              <p:val>
                                                <p:strVal val="1+#ppt_w/2"/>
                                              </p:val>
                                            </p:tav>
                                            <p:tav tm="100000">
                                              <p:val>
                                                <p:strVal val="#ppt_x"/>
                                              </p:val>
                                            </p:tav>
                                          </p:tavLst>
                                        </p:anim>
                                        <p:anim calcmode="lin" valueType="num" p14:bounceEnd="85000">
                                          <p:cBhvr additive="base">
                                            <p:cTn id="8" dur="4500" fill="hold"/>
                                            <p:tgtEl>
                                              <p:spTgt spid="148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85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85000">
                                          <p:cBhvr additive="base">
                                            <p:cTn id="11" dur="4500" fill="hold"/>
                                            <p:tgtEl>
                                              <p:spTgt spid="2"/>
                                            </p:tgtEl>
                                            <p:attrNameLst>
                                              <p:attrName>ppt_x</p:attrName>
                                            </p:attrNameLst>
                                          </p:cBhvr>
                                          <p:tavLst>
                                            <p:tav tm="0">
                                              <p:val>
                                                <p:strVal val="0-#ppt_w/2"/>
                                              </p:val>
                                            </p:tav>
                                            <p:tav tm="100000">
                                              <p:val>
                                                <p:strVal val="#ppt_x"/>
                                              </p:val>
                                            </p:tav>
                                          </p:tavLst>
                                        </p:anim>
                                        <p:anim calcmode="lin" valueType="num" p14:bounceEnd="85000">
                                          <p:cBhvr additive="base">
                                            <p:cTn id="12" dur="4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 grpId="0"/>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485"/>
                                            </p:tgtEl>
                                            <p:attrNameLst>
                                              <p:attrName>style.visibility</p:attrName>
                                            </p:attrNameLst>
                                          </p:cBhvr>
                                          <p:to>
                                            <p:strVal val="visible"/>
                                          </p:to>
                                        </p:set>
                                        <p:anim calcmode="lin" valueType="num">
                                          <p:cBhvr additive="base">
                                            <p:cTn id="7" dur="4500" fill="hold"/>
                                            <p:tgtEl>
                                              <p:spTgt spid="1485"/>
                                            </p:tgtEl>
                                            <p:attrNameLst>
                                              <p:attrName>ppt_x</p:attrName>
                                            </p:attrNameLst>
                                          </p:cBhvr>
                                          <p:tavLst>
                                            <p:tav tm="0">
                                              <p:val>
                                                <p:strVal val="1+#ppt_w/2"/>
                                              </p:val>
                                            </p:tav>
                                            <p:tav tm="100000">
                                              <p:val>
                                                <p:strVal val="#ppt_x"/>
                                              </p:val>
                                            </p:tav>
                                          </p:tavLst>
                                        </p:anim>
                                        <p:anim calcmode="lin" valueType="num">
                                          <p:cBhvr additive="base">
                                            <p:cTn id="8" dur="4500" fill="hold"/>
                                            <p:tgtEl>
                                              <p:spTgt spid="148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4500" fill="hold"/>
                                            <p:tgtEl>
                                              <p:spTgt spid="2"/>
                                            </p:tgtEl>
                                            <p:attrNameLst>
                                              <p:attrName>ppt_x</p:attrName>
                                            </p:attrNameLst>
                                          </p:cBhvr>
                                          <p:tavLst>
                                            <p:tav tm="0">
                                              <p:val>
                                                <p:strVal val="0-#ppt_w/2"/>
                                              </p:val>
                                            </p:tav>
                                            <p:tav tm="100000">
                                              <p:val>
                                                <p:strVal val="#ppt_x"/>
                                              </p:val>
                                            </p:tav>
                                          </p:tavLst>
                                        </p:anim>
                                        <p:anim calcmode="lin" valueType="num">
                                          <p:cBhvr additive="base">
                                            <p:cTn id="12" dur="4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 grpId="0"/>
          <p:bldP spid="2"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1993" name="Google Shape;1993;p50"/>
          <p:cNvSpPr txBox="1">
            <a:spLocks noGrp="1"/>
          </p:cNvSpPr>
          <p:nvPr>
            <p:ph type="title"/>
          </p:nvPr>
        </p:nvSpPr>
        <p:spPr>
          <a:xfrm>
            <a:off x="788010" y="1380416"/>
            <a:ext cx="2798700" cy="87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THANKS!</a:t>
            </a:r>
            <a:endParaRPr/>
          </a:p>
        </p:txBody>
      </p:sp>
      <p:pic>
        <p:nvPicPr>
          <p:cNvPr id="1997" name="Google Shape;1997;p50"/>
          <p:cNvPicPr preferRelativeResize="0"/>
          <p:nvPr/>
        </p:nvPicPr>
        <p:blipFill rotWithShape="1">
          <a:blip r:embed="rId3">
            <a:alphaModFix/>
          </a:blip>
          <a:srcRect t="13230" b="13223"/>
          <a:stretch/>
        </p:blipFill>
        <p:spPr>
          <a:xfrm flipH="1">
            <a:off x="4259814" y="1394083"/>
            <a:ext cx="3783024" cy="2782248"/>
          </a:xfrm>
          <a:prstGeom prst="rect">
            <a:avLst/>
          </a:prstGeom>
          <a:noFill/>
          <a:ln>
            <a:noFill/>
          </a:ln>
        </p:spPr>
      </p:pic>
      <p:grpSp>
        <p:nvGrpSpPr>
          <p:cNvPr id="2007" name="Google Shape;2007;p50"/>
          <p:cNvGrpSpPr/>
          <p:nvPr/>
        </p:nvGrpSpPr>
        <p:grpSpPr>
          <a:xfrm flipH="1">
            <a:off x="4030340" y="533529"/>
            <a:ext cx="4166912" cy="4197203"/>
            <a:chOff x="240575" y="854375"/>
            <a:chExt cx="3985950" cy="4014925"/>
          </a:xfrm>
        </p:grpSpPr>
        <p:sp>
          <p:nvSpPr>
            <p:cNvPr id="2008" name="Google Shape;2008;p50"/>
            <p:cNvSpPr/>
            <p:nvPr/>
          </p:nvSpPr>
          <p:spPr>
            <a:xfrm>
              <a:off x="240575" y="854375"/>
              <a:ext cx="3985950" cy="4014925"/>
            </a:xfrm>
            <a:custGeom>
              <a:avLst/>
              <a:gdLst/>
              <a:ahLst/>
              <a:cxnLst/>
              <a:rect l="l" t="t" r="r" b="b"/>
              <a:pathLst>
                <a:path w="159438" h="160597" extrusionOk="0">
                  <a:moveTo>
                    <a:pt x="34376" y="29697"/>
                  </a:moveTo>
                  <a:cubicBezTo>
                    <a:pt x="35178" y="29697"/>
                    <a:pt x="35980" y="29707"/>
                    <a:pt x="36782" y="29716"/>
                  </a:cubicBezTo>
                  <a:cubicBezTo>
                    <a:pt x="39164" y="29752"/>
                    <a:pt x="41537" y="29922"/>
                    <a:pt x="43901" y="30154"/>
                  </a:cubicBezTo>
                  <a:cubicBezTo>
                    <a:pt x="46265" y="30377"/>
                    <a:pt x="48638" y="30600"/>
                    <a:pt x="50993" y="30849"/>
                  </a:cubicBezTo>
                  <a:cubicBezTo>
                    <a:pt x="52938" y="31063"/>
                    <a:pt x="54865" y="31313"/>
                    <a:pt x="56800" y="31554"/>
                  </a:cubicBezTo>
                  <a:cubicBezTo>
                    <a:pt x="58790" y="31795"/>
                    <a:pt x="60779" y="32027"/>
                    <a:pt x="62760" y="32286"/>
                  </a:cubicBezTo>
                  <a:cubicBezTo>
                    <a:pt x="63848" y="32419"/>
                    <a:pt x="64945" y="32455"/>
                    <a:pt x="66016" y="32714"/>
                  </a:cubicBezTo>
                  <a:cubicBezTo>
                    <a:pt x="66143" y="32742"/>
                    <a:pt x="66274" y="32769"/>
                    <a:pt x="66406" y="32769"/>
                  </a:cubicBezTo>
                  <a:cubicBezTo>
                    <a:pt x="66487" y="32769"/>
                    <a:pt x="66568" y="32759"/>
                    <a:pt x="66649" y="32732"/>
                  </a:cubicBezTo>
                  <a:cubicBezTo>
                    <a:pt x="66884" y="32503"/>
                    <a:pt x="67164" y="32449"/>
                    <a:pt x="67447" y="32449"/>
                  </a:cubicBezTo>
                  <a:cubicBezTo>
                    <a:pt x="67583" y="32449"/>
                    <a:pt x="67720" y="32461"/>
                    <a:pt x="67854" y="32473"/>
                  </a:cubicBezTo>
                  <a:cubicBezTo>
                    <a:pt x="71386" y="32830"/>
                    <a:pt x="74919" y="33133"/>
                    <a:pt x="78470" y="33267"/>
                  </a:cubicBezTo>
                  <a:cubicBezTo>
                    <a:pt x="80370" y="33347"/>
                    <a:pt x="82270" y="33276"/>
                    <a:pt x="84161" y="33410"/>
                  </a:cubicBezTo>
                  <a:cubicBezTo>
                    <a:pt x="87498" y="33651"/>
                    <a:pt x="90772" y="34275"/>
                    <a:pt x="93974" y="35265"/>
                  </a:cubicBezTo>
                  <a:cubicBezTo>
                    <a:pt x="101852" y="37692"/>
                    <a:pt x="108828" y="41769"/>
                    <a:pt x="115251" y="46880"/>
                  </a:cubicBezTo>
                  <a:cubicBezTo>
                    <a:pt x="117883" y="48977"/>
                    <a:pt x="120407" y="51207"/>
                    <a:pt x="122745" y="53634"/>
                  </a:cubicBezTo>
                  <a:cubicBezTo>
                    <a:pt x="126001" y="57006"/>
                    <a:pt x="129007" y="60583"/>
                    <a:pt x="131675" y="64437"/>
                  </a:cubicBezTo>
                  <a:cubicBezTo>
                    <a:pt x="133593" y="67211"/>
                    <a:pt x="135359" y="70084"/>
                    <a:pt x="136885" y="73081"/>
                  </a:cubicBezTo>
                  <a:cubicBezTo>
                    <a:pt x="139329" y="77890"/>
                    <a:pt x="141238" y="82903"/>
                    <a:pt x="142255" y="88229"/>
                  </a:cubicBezTo>
                  <a:cubicBezTo>
                    <a:pt x="142344" y="88675"/>
                    <a:pt x="142550" y="89175"/>
                    <a:pt x="142148" y="89603"/>
                  </a:cubicBezTo>
                  <a:cubicBezTo>
                    <a:pt x="142514" y="91468"/>
                    <a:pt x="142639" y="93359"/>
                    <a:pt x="142728" y="95250"/>
                  </a:cubicBezTo>
                  <a:cubicBezTo>
                    <a:pt x="142933" y="99800"/>
                    <a:pt x="141336" y="103671"/>
                    <a:pt x="138223" y="106954"/>
                  </a:cubicBezTo>
                  <a:cubicBezTo>
                    <a:pt x="136153" y="109131"/>
                    <a:pt x="133744" y="110844"/>
                    <a:pt x="131140" y="112316"/>
                  </a:cubicBezTo>
                  <a:cubicBezTo>
                    <a:pt x="127143" y="114573"/>
                    <a:pt x="122870" y="116188"/>
                    <a:pt x="118498" y="117535"/>
                  </a:cubicBezTo>
                  <a:cubicBezTo>
                    <a:pt x="114181" y="118873"/>
                    <a:pt x="109791" y="119899"/>
                    <a:pt x="105358" y="120764"/>
                  </a:cubicBezTo>
                  <a:cubicBezTo>
                    <a:pt x="101923" y="121433"/>
                    <a:pt x="98471" y="122004"/>
                    <a:pt x="95000" y="122495"/>
                  </a:cubicBezTo>
                  <a:cubicBezTo>
                    <a:pt x="92199" y="122887"/>
                    <a:pt x="89389" y="123235"/>
                    <a:pt x="86561" y="123512"/>
                  </a:cubicBezTo>
                  <a:cubicBezTo>
                    <a:pt x="83349" y="123833"/>
                    <a:pt x="80129" y="124225"/>
                    <a:pt x="76900" y="124350"/>
                  </a:cubicBezTo>
                  <a:cubicBezTo>
                    <a:pt x="76792" y="124359"/>
                    <a:pt x="76694" y="124422"/>
                    <a:pt x="76596" y="124448"/>
                  </a:cubicBezTo>
                  <a:cubicBezTo>
                    <a:pt x="75267" y="124859"/>
                    <a:pt x="73884" y="125037"/>
                    <a:pt x="72510" y="125100"/>
                  </a:cubicBezTo>
                  <a:cubicBezTo>
                    <a:pt x="70084" y="125207"/>
                    <a:pt x="67666" y="125385"/>
                    <a:pt x="65240" y="125483"/>
                  </a:cubicBezTo>
                  <a:cubicBezTo>
                    <a:pt x="62037" y="125608"/>
                    <a:pt x="58843" y="125715"/>
                    <a:pt x="55641" y="125831"/>
                  </a:cubicBezTo>
                  <a:cubicBezTo>
                    <a:pt x="53874" y="125894"/>
                    <a:pt x="52117" y="125929"/>
                    <a:pt x="50359" y="125938"/>
                  </a:cubicBezTo>
                  <a:cubicBezTo>
                    <a:pt x="47064" y="125946"/>
                    <a:pt x="43769" y="126133"/>
                    <a:pt x="40474" y="126133"/>
                  </a:cubicBezTo>
                  <a:cubicBezTo>
                    <a:pt x="39817" y="126133"/>
                    <a:pt x="39160" y="126126"/>
                    <a:pt x="38503" y="126108"/>
                  </a:cubicBezTo>
                  <a:cubicBezTo>
                    <a:pt x="36469" y="126045"/>
                    <a:pt x="34462" y="125840"/>
                    <a:pt x="32491" y="125305"/>
                  </a:cubicBezTo>
                  <a:cubicBezTo>
                    <a:pt x="31911" y="125144"/>
                    <a:pt x="31384" y="124921"/>
                    <a:pt x="31010" y="124422"/>
                  </a:cubicBezTo>
                  <a:cubicBezTo>
                    <a:pt x="30403" y="124145"/>
                    <a:pt x="29788" y="123904"/>
                    <a:pt x="29199" y="123601"/>
                  </a:cubicBezTo>
                  <a:cubicBezTo>
                    <a:pt x="25648" y="121763"/>
                    <a:pt x="23008" y="118980"/>
                    <a:pt x="20911" y="115635"/>
                  </a:cubicBezTo>
                  <a:cubicBezTo>
                    <a:pt x="18369" y="111593"/>
                    <a:pt x="16772" y="107151"/>
                    <a:pt x="15585" y="102547"/>
                  </a:cubicBezTo>
                  <a:cubicBezTo>
                    <a:pt x="14533" y="98515"/>
                    <a:pt x="13801" y="94420"/>
                    <a:pt x="13301" y="90272"/>
                  </a:cubicBezTo>
                  <a:cubicBezTo>
                    <a:pt x="13177" y="89237"/>
                    <a:pt x="12998" y="88211"/>
                    <a:pt x="12998" y="87168"/>
                  </a:cubicBezTo>
                  <a:cubicBezTo>
                    <a:pt x="12998" y="87007"/>
                    <a:pt x="12971" y="86846"/>
                    <a:pt x="12855" y="86722"/>
                  </a:cubicBezTo>
                  <a:cubicBezTo>
                    <a:pt x="12311" y="84812"/>
                    <a:pt x="12142" y="82850"/>
                    <a:pt x="12008" y="80878"/>
                  </a:cubicBezTo>
                  <a:cubicBezTo>
                    <a:pt x="11597" y="74482"/>
                    <a:pt x="11517" y="68068"/>
                    <a:pt x="11499" y="61654"/>
                  </a:cubicBezTo>
                  <a:cubicBezTo>
                    <a:pt x="11482" y="56506"/>
                    <a:pt x="11597" y="51350"/>
                    <a:pt x="11526" y="46193"/>
                  </a:cubicBezTo>
                  <a:cubicBezTo>
                    <a:pt x="11517" y="45747"/>
                    <a:pt x="11606" y="45346"/>
                    <a:pt x="11865" y="44980"/>
                  </a:cubicBezTo>
                  <a:cubicBezTo>
                    <a:pt x="12052" y="43606"/>
                    <a:pt x="12195" y="42233"/>
                    <a:pt x="12579" y="40886"/>
                  </a:cubicBezTo>
                  <a:cubicBezTo>
                    <a:pt x="13926" y="36202"/>
                    <a:pt x="17039" y="33213"/>
                    <a:pt x="21527" y="31545"/>
                  </a:cubicBezTo>
                  <a:cubicBezTo>
                    <a:pt x="24248" y="30537"/>
                    <a:pt x="27084" y="30091"/>
                    <a:pt x="29975" y="29850"/>
                  </a:cubicBezTo>
                  <a:cubicBezTo>
                    <a:pt x="31440" y="29729"/>
                    <a:pt x="32908" y="29697"/>
                    <a:pt x="34376" y="29697"/>
                  </a:cubicBezTo>
                  <a:close/>
                  <a:moveTo>
                    <a:pt x="0" y="1"/>
                  </a:moveTo>
                  <a:lnTo>
                    <a:pt x="0" y="160596"/>
                  </a:lnTo>
                  <a:lnTo>
                    <a:pt x="159437" y="160596"/>
                  </a:lnTo>
                  <a:lnTo>
                    <a:pt x="159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0"/>
            <p:cNvSpPr/>
            <p:nvPr/>
          </p:nvSpPr>
          <p:spPr>
            <a:xfrm>
              <a:off x="1893850" y="1608100"/>
              <a:ext cx="2001925" cy="1486600"/>
            </a:xfrm>
            <a:custGeom>
              <a:avLst/>
              <a:gdLst/>
              <a:ahLst/>
              <a:cxnLst/>
              <a:rect l="l" t="t" r="r" b="b"/>
              <a:pathLst>
                <a:path w="80077" h="59464" extrusionOk="0">
                  <a:moveTo>
                    <a:pt x="14613" y="1"/>
                  </a:moveTo>
                  <a:cubicBezTo>
                    <a:pt x="12310" y="1"/>
                    <a:pt x="10014" y="168"/>
                    <a:pt x="7726" y="540"/>
                  </a:cubicBezTo>
                  <a:cubicBezTo>
                    <a:pt x="5130" y="959"/>
                    <a:pt x="2624" y="1744"/>
                    <a:pt x="1" y="2351"/>
                  </a:cubicBezTo>
                  <a:cubicBezTo>
                    <a:pt x="233" y="2458"/>
                    <a:pt x="376" y="2520"/>
                    <a:pt x="518" y="2583"/>
                  </a:cubicBezTo>
                  <a:cubicBezTo>
                    <a:pt x="1375" y="2663"/>
                    <a:pt x="2222" y="2725"/>
                    <a:pt x="3079" y="2815"/>
                  </a:cubicBezTo>
                  <a:cubicBezTo>
                    <a:pt x="7173" y="3243"/>
                    <a:pt x="11286" y="3537"/>
                    <a:pt x="15407" y="3537"/>
                  </a:cubicBezTo>
                  <a:cubicBezTo>
                    <a:pt x="19226" y="3546"/>
                    <a:pt x="22964" y="4108"/>
                    <a:pt x="26639" y="5134"/>
                  </a:cubicBezTo>
                  <a:cubicBezTo>
                    <a:pt x="32357" y="6722"/>
                    <a:pt x="37630" y="9273"/>
                    <a:pt x="42599" y="12476"/>
                  </a:cubicBezTo>
                  <a:cubicBezTo>
                    <a:pt x="50119" y="17311"/>
                    <a:pt x="56578" y="23315"/>
                    <a:pt x="62127" y="30300"/>
                  </a:cubicBezTo>
                  <a:cubicBezTo>
                    <a:pt x="66819" y="36197"/>
                    <a:pt x="70656" y="42593"/>
                    <a:pt x="73341" y="49650"/>
                  </a:cubicBezTo>
                  <a:cubicBezTo>
                    <a:pt x="74545" y="52826"/>
                    <a:pt x="75491" y="56082"/>
                    <a:pt x="76017" y="59454"/>
                  </a:cubicBezTo>
                  <a:cubicBezTo>
                    <a:pt x="76052" y="59461"/>
                    <a:pt x="76084" y="59464"/>
                    <a:pt x="76114" y="59464"/>
                  </a:cubicBezTo>
                  <a:cubicBezTo>
                    <a:pt x="76397" y="59464"/>
                    <a:pt x="76467" y="59177"/>
                    <a:pt x="76588" y="58999"/>
                  </a:cubicBezTo>
                  <a:cubicBezTo>
                    <a:pt x="77257" y="58000"/>
                    <a:pt x="77837" y="56938"/>
                    <a:pt x="78319" y="55832"/>
                  </a:cubicBezTo>
                  <a:cubicBezTo>
                    <a:pt x="79639" y="52808"/>
                    <a:pt x="80076" y="49677"/>
                    <a:pt x="79345" y="46438"/>
                  </a:cubicBezTo>
                  <a:cubicBezTo>
                    <a:pt x="78827" y="44137"/>
                    <a:pt x="77998" y="41933"/>
                    <a:pt x="77034" y="39783"/>
                  </a:cubicBezTo>
                  <a:cubicBezTo>
                    <a:pt x="74429" y="34020"/>
                    <a:pt x="70807" y="28935"/>
                    <a:pt x="66454" y="24377"/>
                  </a:cubicBezTo>
                  <a:cubicBezTo>
                    <a:pt x="56435" y="13886"/>
                    <a:pt x="44481" y="6526"/>
                    <a:pt x="30555" y="2386"/>
                  </a:cubicBezTo>
                  <a:cubicBezTo>
                    <a:pt x="26291" y="1120"/>
                    <a:pt x="21929" y="326"/>
                    <a:pt x="17486" y="85"/>
                  </a:cubicBezTo>
                  <a:cubicBezTo>
                    <a:pt x="16527" y="30"/>
                    <a:pt x="15570" y="1"/>
                    <a:pt x="14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0"/>
            <p:cNvSpPr/>
            <p:nvPr/>
          </p:nvSpPr>
          <p:spPr>
            <a:xfrm>
              <a:off x="1009775" y="3964900"/>
              <a:ext cx="1145725" cy="201575"/>
            </a:xfrm>
            <a:custGeom>
              <a:avLst/>
              <a:gdLst/>
              <a:ahLst/>
              <a:cxnLst/>
              <a:rect l="l" t="t" r="r" b="b"/>
              <a:pathLst>
                <a:path w="45829" h="8063" extrusionOk="0">
                  <a:moveTo>
                    <a:pt x="242" y="1"/>
                  </a:moveTo>
                  <a:lnTo>
                    <a:pt x="242" y="1"/>
                  </a:lnTo>
                  <a:cubicBezTo>
                    <a:pt x="1" y="268"/>
                    <a:pt x="304" y="375"/>
                    <a:pt x="420" y="500"/>
                  </a:cubicBezTo>
                  <a:cubicBezTo>
                    <a:pt x="1464" y="1615"/>
                    <a:pt x="2579" y="2650"/>
                    <a:pt x="3783" y="3587"/>
                  </a:cubicBezTo>
                  <a:cubicBezTo>
                    <a:pt x="7563" y="6537"/>
                    <a:pt x="11629" y="8063"/>
                    <a:pt x="16022" y="8063"/>
                  </a:cubicBezTo>
                  <a:cubicBezTo>
                    <a:pt x="17819" y="8063"/>
                    <a:pt x="19672" y="7807"/>
                    <a:pt x="21581" y="7289"/>
                  </a:cubicBezTo>
                  <a:cubicBezTo>
                    <a:pt x="29538" y="5112"/>
                    <a:pt x="37451" y="2820"/>
                    <a:pt x="45311" y="313"/>
                  </a:cubicBezTo>
                  <a:cubicBezTo>
                    <a:pt x="45489" y="259"/>
                    <a:pt x="45739" y="268"/>
                    <a:pt x="45828" y="27"/>
                  </a:cubicBezTo>
                  <a:lnTo>
                    <a:pt x="45828" y="27"/>
                  </a:lnTo>
                  <a:cubicBezTo>
                    <a:pt x="45186" y="72"/>
                    <a:pt x="44553" y="126"/>
                    <a:pt x="43910" y="161"/>
                  </a:cubicBezTo>
                  <a:cubicBezTo>
                    <a:pt x="38736" y="509"/>
                    <a:pt x="33562" y="795"/>
                    <a:pt x="28379" y="964"/>
                  </a:cubicBezTo>
                  <a:cubicBezTo>
                    <a:pt x="21545" y="1187"/>
                    <a:pt x="14703" y="1294"/>
                    <a:pt x="7860" y="1294"/>
                  </a:cubicBezTo>
                  <a:cubicBezTo>
                    <a:pt x="7830" y="1294"/>
                    <a:pt x="7800" y="1294"/>
                    <a:pt x="7769" y="1294"/>
                  </a:cubicBezTo>
                  <a:cubicBezTo>
                    <a:pt x="5187" y="1294"/>
                    <a:pt x="2667" y="918"/>
                    <a:pt x="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0"/>
            <p:cNvSpPr/>
            <p:nvPr/>
          </p:nvSpPr>
          <p:spPr>
            <a:xfrm>
              <a:off x="366125" y="1978875"/>
              <a:ext cx="195850" cy="1043550"/>
            </a:xfrm>
            <a:custGeom>
              <a:avLst/>
              <a:gdLst/>
              <a:ahLst/>
              <a:cxnLst/>
              <a:rect l="l" t="t" r="r" b="b"/>
              <a:pathLst>
                <a:path w="7834" h="41742" extrusionOk="0">
                  <a:moveTo>
                    <a:pt x="6843" y="0"/>
                  </a:moveTo>
                  <a:lnTo>
                    <a:pt x="6843" y="0"/>
                  </a:lnTo>
                  <a:cubicBezTo>
                    <a:pt x="5594" y="705"/>
                    <a:pt x="4559" y="1677"/>
                    <a:pt x="3605" y="2721"/>
                  </a:cubicBezTo>
                  <a:cubicBezTo>
                    <a:pt x="1651" y="4862"/>
                    <a:pt x="554" y="7378"/>
                    <a:pt x="242" y="10268"/>
                  </a:cubicBezTo>
                  <a:cubicBezTo>
                    <a:pt x="1" y="12561"/>
                    <a:pt x="295" y="14800"/>
                    <a:pt x="866" y="17013"/>
                  </a:cubicBezTo>
                  <a:cubicBezTo>
                    <a:pt x="1660" y="20108"/>
                    <a:pt x="2499" y="23195"/>
                    <a:pt x="3337" y="26281"/>
                  </a:cubicBezTo>
                  <a:cubicBezTo>
                    <a:pt x="4666" y="31233"/>
                    <a:pt x="6013" y="36175"/>
                    <a:pt x="7521" y="41064"/>
                  </a:cubicBezTo>
                  <a:cubicBezTo>
                    <a:pt x="7592" y="41296"/>
                    <a:pt x="7557" y="41599"/>
                    <a:pt x="7833" y="41742"/>
                  </a:cubicBezTo>
                  <a:cubicBezTo>
                    <a:pt x="7824" y="41447"/>
                    <a:pt x="7816" y="41153"/>
                    <a:pt x="7789" y="40858"/>
                  </a:cubicBezTo>
                  <a:cubicBezTo>
                    <a:pt x="7414" y="37406"/>
                    <a:pt x="7218" y="33936"/>
                    <a:pt x="7066" y="30465"/>
                  </a:cubicBezTo>
                  <a:cubicBezTo>
                    <a:pt x="6816" y="24694"/>
                    <a:pt x="6772" y="18922"/>
                    <a:pt x="6781" y="13150"/>
                  </a:cubicBezTo>
                  <a:cubicBezTo>
                    <a:pt x="6790" y="8770"/>
                    <a:pt x="6825" y="4389"/>
                    <a:pt x="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2" name="Google Shape;2012;p50"/>
          <p:cNvSpPr/>
          <p:nvPr/>
        </p:nvSpPr>
        <p:spPr>
          <a:xfrm flipH="1">
            <a:off x="5405799" y="3918450"/>
            <a:ext cx="412800" cy="4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3" name="Google Shape;2013;p50"/>
          <p:cNvGrpSpPr/>
          <p:nvPr/>
        </p:nvGrpSpPr>
        <p:grpSpPr>
          <a:xfrm flipH="1">
            <a:off x="601867" y="448867"/>
            <a:ext cx="714229" cy="713653"/>
            <a:chOff x="3285550" y="1349075"/>
            <a:chExt cx="496475" cy="496075"/>
          </a:xfrm>
        </p:grpSpPr>
        <p:sp>
          <p:nvSpPr>
            <p:cNvPr id="2014" name="Google Shape;2014;p50"/>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0"/>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0"/>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0"/>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0"/>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0"/>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0"/>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0"/>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0"/>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0"/>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0"/>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0"/>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0"/>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0"/>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0"/>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0"/>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50"/>
          <p:cNvGrpSpPr/>
          <p:nvPr/>
        </p:nvGrpSpPr>
        <p:grpSpPr>
          <a:xfrm flipH="1">
            <a:off x="6839822" y="4283659"/>
            <a:ext cx="603243" cy="231587"/>
            <a:chOff x="2210725" y="4040600"/>
            <a:chExt cx="842400" cy="323400"/>
          </a:xfrm>
        </p:grpSpPr>
        <p:sp>
          <p:nvSpPr>
            <p:cNvPr id="2031" name="Google Shape;2031;p50"/>
            <p:cNvSpPr/>
            <p:nvPr/>
          </p:nvSpPr>
          <p:spPr>
            <a:xfrm>
              <a:off x="2842525" y="4040600"/>
              <a:ext cx="210600" cy="323400"/>
            </a:xfrm>
            <a:prstGeom prst="chevron">
              <a:avLst>
                <a:gd name="adj" fmla="val 6545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0"/>
            <p:cNvSpPr/>
            <p:nvPr/>
          </p:nvSpPr>
          <p:spPr>
            <a:xfrm>
              <a:off x="2631925" y="4040600"/>
              <a:ext cx="210600" cy="323400"/>
            </a:xfrm>
            <a:prstGeom prst="chevron">
              <a:avLst>
                <a:gd name="adj" fmla="val 6545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0"/>
            <p:cNvSpPr/>
            <p:nvPr/>
          </p:nvSpPr>
          <p:spPr>
            <a:xfrm>
              <a:off x="2421325" y="4040600"/>
              <a:ext cx="210600" cy="323400"/>
            </a:xfrm>
            <a:prstGeom prst="chevron">
              <a:avLst>
                <a:gd name="adj" fmla="val 65456"/>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0"/>
            <p:cNvSpPr/>
            <p:nvPr/>
          </p:nvSpPr>
          <p:spPr>
            <a:xfrm>
              <a:off x="2210725" y="4040600"/>
              <a:ext cx="210600" cy="323400"/>
            </a:xfrm>
            <a:prstGeom prst="chevron">
              <a:avLst>
                <a:gd name="adj" fmla="val 6545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5" name="Google Shape;2035;p50"/>
          <p:cNvSpPr/>
          <p:nvPr/>
        </p:nvSpPr>
        <p:spPr>
          <a:xfrm flipH="1">
            <a:off x="3773374" y="2455950"/>
            <a:ext cx="231600" cy="231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 name="Google Shape;1446;p37"/>
          <p:cNvCxnSpPr/>
          <p:nvPr/>
        </p:nvCxnSpPr>
        <p:spPr>
          <a:xfrm>
            <a:off x="647227" y="5058950"/>
            <a:ext cx="1173000" cy="0"/>
          </a:xfrm>
          <a:prstGeom prst="straightConnector1">
            <a:avLst/>
          </a:prstGeom>
          <a:noFill/>
          <a:ln w="9525" cap="flat" cmpd="sng">
            <a:solidFill>
              <a:schemeClr val="lt2"/>
            </a:solidFill>
            <a:prstDash val="dash"/>
            <a:round/>
            <a:headEnd type="none" w="med" len="med"/>
            <a:tailEnd type="none" w="med" len="med"/>
          </a:ln>
        </p:spPr>
      </p:cxnSp>
      <p:cxnSp>
        <p:nvCxnSpPr>
          <p:cNvPr id="53" name="Google Shape;1447;p37"/>
          <p:cNvCxnSpPr/>
          <p:nvPr/>
        </p:nvCxnSpPr>
        <p:spPr>
          <a:xfrm>
            <a:off x="647227" y="3631975"/>
            <a:ext cx="1173000" cy="0"/>
          </a:xfrm>
          <a:prstGeom prst="straightConnector1">
            <a:avLst/>
          </a:prstGeom>
          <a:noFill/>
          <a:ln w="9525" cap="flat" cmpd="sng">
            <a:solidFill>
              <a:schemeClr val="lt2"/>
            </a:solidFill>
            <a:prstDash val="dash"/>
            <a:round/>
            <a:headEnd type="none" w="med" len="med"/>
            <a:tailEnd type="none" w="med" len="med"/>
          </a:ln>
        </p:spPr>
      </p:cxnSp>
      <p:grpSp>
        <p:nvGrpSpPr>
          <p:cNvPr id="54" name="Google Shape;1667;p42"/>
          <p:cNvGrpSpPr/>
          <p:nvPr/>
        </p:nvGrpSpPr>
        <p:grpSpPr>
          <a:xfrm>
            <a:off x="2033075" y="3375087"/>
            <a:ext cx="1803008" cy="1175451"/>
            <a:chOff x="3327843" y="2634167"/>
            <a:chExt cx="2317678" cy="1112571"/>
          </a:xfrm>
        </p:grpSpPr>
        <p:sp>
          <p:nvSpPr>
            <p:cNvPr id="55" name="Google Shape;1668;p42"/>
            <p:cNvSpPr/>
            <p:nvPr/>
          </p:nvSpPr>
          <p:spPr>
            <a:xfrm>
              <a:off x="3368276" y="2958054"/>
              <a:ext cx="2226838" cy="787091"/>
            </a:xfrm>
            <a:custGeom>
              <a:avLst/>
              <a:gdLst/>
              <a:ahLst/>
              <a:cxnLst/>
              <a:rect l="l" t="t" r="r" b="b"/>
              <a:pathLst>
                <a:path w="106293" h="37570" extrusionOk="0">
                  <a:moveTo>
                    <a:pt x="1880" y="0"/>
                  </a:moveTo>
                  <a:lnTo>
                    <a:pt x="1880" y="0"/>
                  </a:lnTo>
                  <a:cubicBezTo>
                    <a:pt x="5289" y="11128"/>
                    <a:pt x="1" y="15740"/>
                    <a:pt x="1" y="15740"/>
                  </a:cubicBezTo>
                  <a:lnTo>
                    <a:pt x="71279" y="37569"/>
                  </a:lnTo>
                  <a:lnTo>
                    <a:pt x="106292" y="13660"/>
                  </a:lnTo>
                  <a:lnTo>
                    <a:pt x="106292" y="1128"/>
                  </a:lnTo>
                  <a:lnTo>
                    <a:pt x="61755" y="10326"/>
                  </a:lnTo>
                  <a:lnTo>
                    <a:pt x="1880" y="0"/>
                  </a:lnTo>
                  <a:close/>
                </a:path>
              </a:pathLst>
            </a:custGeom>
            <a:solidFill>
              <a:srgbClr val="DAD2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69;p42"/>
            <p:cNvSpPr/>
            <p:nvPr/>
          </p:nvSpPr>
          <p:spPr>
            <a:xfrm>
              <a:off x="3327843" y="2634167"/>
              <a:ext cx="2317678" cy="1112571"/>
            </a:xfrm>
            <a:custGeom>
              <a:avLst/>
              <a:gdLst/>
              <a:ahLst/>
              <a:cxnLst/>
              <a:rect l="l" t="t" r="r" b="b"/>
              <a:pathLst>
                <a:path w="110629" h="53106" extrusionOk="0">
                  <a:moveTo>
                    <a:pt x="42907" y="1"/>
                  </a:moveTo>
                  <a:cubicBezTo>
                    <a:pt x="41912" y="1"/>
                    <a:pt x="40915" y="179"/>
                    <a:pt x="39976" y="523"/>
                  </a:cubicBezTo>
                  <a:lnTo>
                    <a:pt x="3961" y="13681"/>
                  </a:lnTo>
                  <a:cubicBezTo>
                    <a:pt x="2532" y="14182"/>
                    <a:pt x="2607" y="16212"/>
                    <a:pt x="4061" y="16638"/>
                  </a:cubicBezTo>
                  <a:lnTo>
                    <a:pt x="71831" y="36012"/>
                  </a:lnTo>
                  <a:cubicBezTo>
                    <a:pt x="72305" y="36147"/>
                    <a:pt x="72789" y="36214"/>
                    <a:pt x="73269" y="36214"/>
                  </a:cubicBezTo>
                  <a:cubicBezTo>
                    <a:pt x="74208" y="36214"/>
                    <a:pt x="75137" y="35958"/>
                    <a:pt x="75966" y="35460"/>
                  </a:cubicBezTo>
                  <a:lnTo>
                    <a:pt x="104438" y="18142"/>
                  </a:lnTo>
                  <a:cubicBezTo>
                    <a:pt x="104821" y="17907"/>
                    <a:pt x="105232" y="17800"/>
                    <a:pt x="105633" y="17800"/>
                  </a:cubicBezTo>
                  <a:cubicBezTo>
                    <a:pt x="106856" y="17800"/>
                    <a:pt x="107984" y="18794"/>
                    <a:pt x="107946" y="20172"/>
                  </a:cubicBezTo>
                  <a:lnTo>
                    <a:pt x="107796" y="26714"/>
                  </a:lnTo>
                  <a:cubicBezTo>
                    <a:pt x="107771" y="28267"/>
                    <a:pt x="106969" y="29671"/>
                    <a:pt x="105666" y="30498"/>
                  </a:cubicBezTo>
                  <a:lnTo>
                    <a:pt x="73786" y="50699"/>
                  </a:lnTo>
                  <a:cubicBezTo>
                    <a:pt x="73513" y="50869"/>
                    <a:pt x="73205" y="50959"/>
                    <a:pt x="72885" y="50959"/>
                  </a:cubicBezTo>
                  <a:cubicBezTo>
                    <a:pt x="72736" y="50959"/>
                    <a:pt x="72584" y="50939"/>
                    <a:pt x="72432" y="50899"/>
                  </a:cubicBezTo>
                  <a:lnTo>
                    <a:pt x="1304" y="30047"/>
                  </a:lnTo>
                  <a:cubicBezTo>
                    <a:pt x="1215" y="30021"/>
                    <a:pt x="1126" y="30009"/>
                    <a:pt x="1038" y="30009"/>
                  </a:cubicBezTo>
                  <a:cubicBezTo>
                    <a:pt x="531" y="30009"/>
                    <a:pt x="72" y="30415"/>
                    <a:pt x="51" y="30949"/>
                  </a:cubicBezTo>
                  <a:cubicBezTo>
                    <a:pt x="1" y="31475"/>
                    <a:pt x="352" y="31952"/>
                    <a:pt x="853" y="32102"/>
                  </a:cubicBezTo>
                  <a:lnTo>
                    <a:pt x="71731" y="52979"/>
                  </a:lnTo>
                  <a:cubicBezTo>
                    <a:pt x="72009" y="53064"/>
                    <a:pt x="72294" y="53106"/>
                    <a:pt x="72576" y="53106"/>
                  </a:cubicBezTo>
                  <a:cubicBezTo>
                    <a:pt x="73132" y="53106"/>
                    <a:pt x="73680" y="52944"/>
                    <a:pt x="74162" y="52628"/>
                  </a:cubicBezTo>
                  <a:lnTo>
                    <a:pt x="107621" y="31175"/>
                  </a:lnTo>
                  <a:cubicBezTo>
                    <a:pt x="109225" y="30122"/>
                    <a:pt x="110227" y="28368"/>
                    <a:pt x="110302" y="26463"/>
                  </a:cubicBezTo>
                  <a:lnTo>
                    <a:pt x="110553" y="19170"/>
                  </a:lnTo>
                  <a:cubicBezTo>
                    <a:pt x="110628" y="16463"/>
                    <a:pt x="108773" y="14057"/>
                    <a:pt x="106117" y="13480"/>
                  </a:cubicBezTo>
                  <a:lnTo>
                    <a:pt x="44688" y="197"/>
                  </a:lnTo>
                  <a:cubicBezTo>
                    <a:pt x="44104" y="65"/>
                    <a:pt x="43506" y="1"/>
                    <a:pt x="42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1670;p42"/>
          <p:cNvGrpSpPr/>
          <p:nvPr/>
        </p:nvGrpSpPr>
        <p:grpSpPr>
          <a:xfrm>
            <a:off x="590041" y="3342918"/>
            <a:ext cx="1802992" cy="1175451"/>
            <a:chOff x="3498501" y="2080752"/>
            <a:chExt cx="2317657" cy="1112571"/>
          </a:xfrm>
        </p:grpSpPr>
        <p:sp>
          <p:nvSpPr>
            <p:cNvPr id="58" name="Google Shape;1671;p42"/>
            <p:cNvSpPr/>
            <p:nvPr/>
          </p:nvSpPr>
          <p:spPr>
            <a:xfrm>
              <a:off x="3548907" y="2404639"/>
              <a:ext cx="2227341" cy="787092"/>
            </a:xfrm>
            <a:custGeom>
              <a:avLst/>
              <a:gdLst/>
              <a:ahLst/>
              <a:cxnLst/>
              <a:rect l="l" t="t" r="r" b="b"/>
              <a:pathLst>
                <a:path w="106317" h="37570" extrusionOk="0">
                  <a:moveTo>
                    <a:pt x="104412" y="0"/>
                  </a:moveTo>
                  <a:lnTo>
                    <a:pt x="44562" y="10326"/>
                  </a:lnTo>
                  <a:lnTo>
                    <a:pt x="25" y="1153"/>
                  </a:lnTo>
                  <a:lnTo>
                    <a:pt x="0" y="13659"/>
                  </a:lnTo>
                  <a:lnTo>
                    <a:pt x="35013" y="37569"/>
                  </a:lnTo>
                  <a:lnTo>
                    <a:pt x="106317" y="15740"/>
                  </a:lnTo>
                  <a:cubicBezTo>
                    <a:pt x="106317" y="15740"/>
                    <a:pt x="101003" y="11128"/>
                    <a:pt x="104412" y="0"/>
                  </a:cubicBezTo>
                  <a:close/>
                </a:path>
              </a:pathLst>
            </a:custGeom>
            <a:solidFill>
              <a:srgbClr val="DAD2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72;p42"/>
            <p:cNvSpPr/>
            <p:nvPr/>
          </p:nvSpPr>
          <p:spPr>
            <a:xfrm>
              <a:off x="3498501" y="2080752"/>
              <a:ext cx="2317657" cy="1112571"/>
            </a:xfrm>
            <a:custGeom>
              <a:avLst/>
              <a:gdLst/>
              <a:ahLst/>
              <a:cxnLst/>
              <a:rect l="l" t="t" r="r" b="b"/>
              <a:pathLst>
                <a:path w="110628" h="53106" extrusionOk="0">
                  <a:moveTo>
                    <a:pt x="67733" y="0"/>
                  </a:moveTo>
                  <a:cubicBezTo>
                    <a:pt x="67135" y="0"/>
                    <a:pt x="66534" y="65"/>
                    <a:pt x="65941" y="197"/>
                  </a:cubicBezTo>
                  <a:lnTo>
                    <a:pt x="4512" y="13480"/>
                  </a:lnTo>
                  <a:cubicBezTo>
                    <a:pt x="1855" y="14057"/>
                    <a:pt x="0" y="16463"/>
                    <a:pt x="101" y="19169"/>
                  </a:cubicBezTo>
                  <a:lnTo>
                    <a:pt x="351" y="26463"/>
                  </a:lnTo>
                  <a:cubicBezTo>
                    <a:pt x="401" y="28367"/>
                    <a:pt x="1404" y="30122"/>
                    <a:pt x="3008" y="31175"/>
                  </a:cubicBezTo>
                  <a:lnTo>
                    <a:pt x="36467" y="52628"/>
                  </a:lnTo>
                  <a:cubicBezTo>
                    <a:pt x="36948" y="52944"/>
                    <a:pt x="37507" y="53105"/>
                    <a:pt x="38063" y="53105"/>
                  </a:cubicBezTo>
                  <a:cubicBezTo>
                    <a:pt x="38346" y="53105"/>
                    <a:pt x="38627" y="53064"/>
                    <a:pt x="38898" y="52979"/>
                  </a:cubicBezTo>
                  <a:lnTo>
                    <a:pt x="109775" y="32102"/>
                  </a:lnTo>
                  <a:cubicBezTo>
                    <a:pt x="110302" y="31951"/>
                    <a:pt x="110627" y="31475"/>
                    <a:pt x="110602" y="30949"/>
                  </a:cubicBezTo>
                  <a:cubicBezTo>
                    <a:pt x="110560" y="30415"/>
                    <a:pt x="110098" y="30009"/>
                    <a:pt x="109591" y="30009"/>
                  </a:cubicBezTo>
                  <a:cubicBezTo>
                    <a:pt x="109503" y="30009"/>
                    <a:pt x="109413" y="30021"/>
                    <a:pt x="109324" y="30047"/>
                  </a:cubicBezTo>
                  <a:lnTo>
                    <a:pt x="38196" y="50899"/>
                  </a:lnTo>
                  <a:cubicBezTo>
                    <a:pt x="38052" y="50939"/>
                    <a:pt x="37903" y="50958"/>
                    <a:pt x="37754" y="50958"/>
                  </a:cubicBezTo>
                  <a:cubicBezTo>
                    <a:pt x="37435" y="50958"/>
                    <a:pt x="37116" y="50869"/>
                    <a:pt x="36843" y="50698"/>
                  </a:cubicBezTo>
                  <a:lnTo>
                    <a:pt x="4963" y="30498"/>
                  </a:lnTo>
                  <a:cubicBezTo>
                    <a:pt x="3659" y="29671"/>
                    <a:pt x="2857" y="28267"/>
                    <a:pt x="2832" y="26713"/>
                  </a:cubicBezTo>
                  <a:lnTo>
                    <a:pt x="2682" y="20172"/>
                  </a:lnTo>
                  <a:cubicBezTo>
                    <a:pt x="2644" y="18794"/>
                    <a:pt x="3772" y="17800"/>
                    <a:pt x="5006" y="17800"/>
                  </a:cubicBezTo>
                  <a:cubicBezTo>
                    <a:pt x="5410" y="17800"/>
                    <a:pt x="5826" y="17907"/>
                    <a:pt x="6216" y="18142"/>
                  </a:cubicBezTo>
                  <a:lnTo>
                    <a:pt x="34662" y="35460"/>
                  </a:lnTo>
                  <a:cubicBezTo>
                    <a:pt x="35492" y="35958"/>
                    <a:pt x="36420" y="36214"/>
                    <a:pt x="37360" y="36214"/>
                  </a:cubicBezTo>
                  <a:cubicBezTo>
                    <a:pt x="37840" y="36214"/>
                    <a:pt x="38323" y="36147"/>
                    <a:pt x="38798" y="36012"/>
                  </a:cubicBezTo>
                  <a:lnTo>
                    <a:pt x="106567" y="16638"/>
                  </a:lnTo>
                  <a:cubicBezTo>
                    <a:pt x="108021" y="16237"/>
                    <a:pt x="108096" y="14182"/>
                    <a:pt x="106668" y="13681"/>
                  </a:cubicBezTo>
                  <a:lnTo>
                    <a:pt x="70652" y="523"/>
                  </a:lnTo>
                  <a:cubicBezTo>
                    <a:pt x="69714" y="179"/>
                    <a:pt x="68726" y="0"/>
                    <a:pt x="67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1673;p42"/>
          <p:cNvGrpSpPr/>
          <p:nvPr/>
        </p:nvGrpSpPr>
        <p:grpSpPr>
          <a:xfrm>
            <a:off x="1388194" y="3144529"/>
            <a:ext cx="1688223" cy="898797"/>
            <a:chOff x="3391384" y="1650774"/>
            <a:chExt cx="2170127" cy="850717"/>
          </a:xfrm>
        </p:grpSpPr>
        <p:sp>
          <p:nvSpPr>
            <p:cNvPr id="61" name="Google Shape;1674;p42"/>
            <p:cNvSpPr/>
            <p:nvPr/>
          </p:nvSpPr>
          <p:spPr>
            <a:xfrm>
              <a:off x="3412397" y="1832829"/>
              <a:ext cx="847993" cy="636398"/>
            </a:xfrm>
            <a:custGeom>
              <a:avLst/>
              <a:gdLst/>
              <a:ahLst/>
              <a:cxnLst/>
              <a:rect l="l" t="t" r="r" b="b"/>
              <a:pathLst>
                <a:path w="40477" h="30377" extrusionOk="0">
                  <a:moveTo>
                    <a:pt x="927" y="1"/>
                  </a:moveTo>
                  <a:cubicBezTo>
                    <a:pt x="927" y="1"/>
                    <a:pt x="5589" y="6467"/>
                    <a:pt x="0" y="19775"/>
                  </a:cubicBezTo>
                  <a:lnTo>
                    <a:pt x="35389" y="30377"/>
                  </a:lnTo>
                  <a:lnTo>
                    <a:pt x="39850" y="25941"/>
                  </a:lnTo>
                  <a:lnTo>
                    <a:pt x="40476" y="8422"/>
                  </a:lnTo>
                  <a:lnTo>
                    <a:pt x="927" y="1"/>
                  </a:lnTo>
                  <a:close/>
                </a:path>
              </a:pathLst>
            </a:custGeom>
            <a:solidFill>
              <a:srgbClr val="DAD2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75;p42"/>
            <p:cNvSpPr/>
            <p:nvPr/>
          </p:nvSpPr>
          <p:spPr>
            <a:xfrm>
              <a:off x="3391384" y="1650774"/>
              <a:ext cx="2170127" cy="850717"/>
            </a:xfrm>
            <a:custGeom>
              <a:avLst/>
              <a:gdLst/>
              <a:ahLst/>
              <a:cxnLst/>
              <a:rect l="l" t="t" r="r" b="b"/>
              <a:pathLst>
                <a:path w="103586" h="40607" extrusionOk="0">
                  <a:moveTo>
                    <a:pt x="57029" y="1"/>
                  </a:moveTo>
                  <a:cubicBezTo>
                    <a:pt x="56392" y="1"/>
                    <a:pt x="55753" y="41"/>
                    <a:pt x="55114" y="119"/>
                  </a:cubicBezTo>
                  <a:lnTo>
                    <a:pt x="2056" y="6736"/>
                  </a:lnTo>
                  <a:cubicBezTo>
                    <a:pt x="978" y="6886"/>
                    <a:pt x="878" y="8390"/>
                    <a:pt x="1930" y="8691"/>
                  </a:cubicBezTo>
                  <a:lnTo>
                    <a:pt x="35289" y="17688"/>
                  </a:lnTo>
                  <a:cubicBezTo>
                    <a:pt x="37996" y="18415"/>
                    <a:pt x="39725" y="21047"/>
                    <a:pt x="39324" y="23829"/>
                  </a:cubicBezTo>
                  <a:lnTo>
                    <a:pt x="38021" y="32751"/>
                  </a:lnTo>
                  <a:cubicBezTo>
                    <a:pt x="37636" y="35296"/>
                    <a:pt x="35463" y="37074"/>
                    <a:pt x="33011" y="37074"/>
                  </a:cubicBezTo>
                  <a:cubicBezTo>
                    <a:pt x="32590" y="37074"/>
                    <a:pt x="32160" y="37022"/>
                    <a:pt x="31730" y="36911"/>
                  </a:cubicBezTo>
                  <a:lnTo>
                    <a:pt x="1003" y="28465"/>
                  </a:lnTo>
                  <a:cubicBezTo>
                    <a:pt x="937" y="28448"/>
                    <a:pt x="871" y="28440"/>
                    <a:pt x="806" y="28440"/>
                  </a:cubicBezTo>
                  <a:cubicBezTo>
                    <a:pt x="403" y="28440"/>
                    <a:pt x="47" y="28757"/>
                    <a:pt x="26" y="29167"/>
                  </a:cubicBezTo>
                  <a:lnTo>
                    <a:pt x="26" y="29242"/>
                  </a:lnTo>
                  <a:cubicBezTo>
                    <a:pt x="0" y="29869"/>
                    <a:pt x="402" y="30420"/>
                    <a:pt x="978" y="30571"/>
                  </a:cubicBezTo>
                  <a:lnTo>
                    <a:pt x="34236" y="40195"/>
                  </a:lnTo>
                  <a:cubicBezTo>
                    <a:pt x="35265" y="40471"/>
                    <a:pt x="36322" y="40606"/>
                    <a:pt x="37378" y="40606"/>
                  </a:cubicBezTo>
                  <a:cubicBezTo>
                    <a:pt x="38046" y="40606"/>
                    <a:pt x="38714" y="40552"/>
                    <a:pt x="39374" y="40445"/>
                  </a:cubicBezTo>
                  <a:lnTo>
                    <a:pt x="97044" y="30947"/>
                  </a:lnTo>
                  <a:cubicBezTo>
                    <a:pt x="99650" y="30520"/>
                    <a:pt x="101655" y="28415"/>
                    <a:pt x="101981" y="25809"/>
                  </a:cubicBezTo>
                  <a:lnTo>
                    <a:pt x="103510" y="13277"/>
                  </a:lnTo>
                  <a:cubicBezTo>
                    <a:pt x="103585" y="10997"/>
                    <a:pt x="102031" y="9017"/>
                    <a:pt x="99801" y="8540"/>
                  </a:cubicBezTo>
                  <a:lnTo>
                    <a:pt x="59976" y="295"/>
                  </a:lnTo>
                  <a:cubicBezTo>
                    <a:pt x="59001" y="97"/>
                    <a:pt x="58017" y="1"/>
                    <a:pt x="570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76;p42"/>
            <p:cNvSpPr/>
            <p:nvPr/>
          </p:nvSpPr>
          <p:spPr>
            <a:xfrm>
              <a:off x="3723232" y="1799749"/>
              <a:ext cx="727761" cy="144429"/>
            </a:xfrm>
            <a:custGeom>
              <a:avLst/>
              <a:gdLst/>
              <a:ahLst/>
              <a:cxnLst/>
              <a:rect l="l" t="t" r="r" b="b"/>
              <a:pathLst>
                <a:path w="34738" h="6894" extrusionOk="0">
                  <a:moveTo>
                    <a:pt x="9374" y="1"/>
                  </a:moveTo>
                  <a:lnTo>
                    <a:pt x="276" y="703"/>
                  </a:lnTo>
                  <a:cubicBezTo>
                    <a:pt x="25" y="728"/>
                    <a:pt x="0" y="1104"/>
                    <a:pt x="251" y="1154"/>
                  </a:cubicBezTo>
                  <a:lnTo>
                    <a:pt x="24211" y="6893"/>
                  </a:lnTo>
                  <a:lnTo>
                    <a:pt x="24286" y="6893"/>
                  </a:lnTo>
                  <a:lnTo>
                    <a:pt x="34462" y="5916"/>
                  </a:lnTo>
                  <a:cubicBezTo>
                    <a:pt x="34712" y="5891"/>
                    <a:pt x="34737" y="5515"/>
                    <a:pt x="34487" y="5464"/>
                  </a:cubicBezTo>
                  <a:lnTo>
                    <a:pt x="9424" y="26"/>
                  </a:lnTo>
                  <a:cubicBezTo>
                    <a:pt x="9424" y="1"/>
                    <a:pt x="9399" y="1"/>
                    <a:pt x="93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77;p42"/>
            <p:cNvSpPr/>
            <p:nvPr/>
          </p:nvSpPr>
          <p:spPr>
            <a:xfrm>
              <a:off x="4347165" y="2012790"/>
              <a:ext cx="1079302" cy="316492"/>
            </a:xfrm>
            <a:custGeom>
              <a:avLst/>
              <a:gdLst/>
              <a:ahLst/>
              <a:cxnLst/>
              <a:rect l="l" t="t" r="r" b="b"/>
              <a:pathLst>
                <a:path w="51518" h="15107" extrusionOk="0">
                  <a:moveTo>
                    <a:pt x="50367" y="1"/>
                  </a:moveTo>
                  <a:cubicBezTo>
                    <a:pt x="50326" y="1"/>
                    <a:pt x="50285" y="3"/>
                    <a:pt x="50244" y="7"/>
                  </a:cubicBezTo>
                  <a:lnTo>
                    <a:pt x="1948" y="6098"/>
                  </a:lnTo>
                  <a:cubicBezTo>
                    <a:pt x="1446" y="6173"/>
                    <a:pt x="1070" y="6549"/>
                    <a:pt x="1020" y="7025"/>
                  </a:cubicBezTo>
                  <a:lnTo>
                    <a:pt x="93" y="13867"/>
                  </a:lnTo>
                  <a:cubicBezTo>
                    <a:pt x="0" y="14540"/>
                    <a:pt x="509" y="15106"/>
                    <a:pt x="1143" y="15106"/>
                  </a:cubicBezTo>
                  <a:cubicBezTo>
                    <a:pt x="1193" y="15106"/>
                    <a:pt x="1244" y="15102"/>
                    <a:pt x="1296" y="15095"/>
                  </a:cubicBezTo>
                  <a:lnTo>
                    <a:pt x="49918" y="8153"/>
                  </a:lnTo>
                  <a:cubicBezTo>
                    <a:pt x="50394" y="8078"/>
                    <a:pt x="50770" y="7677"/>
                    <a:pt x="50820" y="7200"/>
                  </a:cubicBezTo>
                  <a:lnTo>
                    <a:pt x="51447" y="1185"/>
                  </a:lnTo>
                  <a:cubicBezTo>
                    <a:pt x="51517" y="549"/>
                    <a:pt x="51011" y="1"/>
                    <a:pt x="50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78;p42"/>
            <p:cNvSpPr/>
            <p:nvPr/>
          </p:nvSpPr>
          <p:spPr>
            <a:xfrm>
              <a:off x="4296592" y="1892160"/>
              <a:ext cx="1191929" cy="158592"/>
            </a:xfrm>
            <a:custGeom>
              <a:avLst/>
              <a:gdLst/>
              <a:ahLst/>
              <a:cxnLst/>
              <a:rect l="l" t="t" r="r" b="b"/>
              <a:pathLst>
                <a:path w="56894" h="7570" extrusionOk="0">
                  <a:moveTo>
                    <a:pt x="56793" y="1"/>
                  </a:moveTo>
                  <a:lnTo>
                    <a:pt x="1" y="6793"/>
                  </a:lnTo>
                  <a:lnTo>
                    <a:pt x="101" y="7570"/>
                  </a:lnTo>
                  <a:lnTo>
                    <a:pt x="56893" y="778"/>
                  </a:lnTo>
                  <a:lnTo>
                    <a:pt x="567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2013;p50"/>
          <p:cNvGrpSpPr/>
          <p:nvPr/>
        </p:nvGrpSpPr>
        <p:grpSpPr>
          <a:xfrm flipH="1">
            <a:off x="4036345" y="3962070"/>
            <a:ext cx="714229" cy="713653"/>
            <a:chOff x="3285550" y="1349075"/>
            <a:chExt cx="496475" cy="496075"/>
          </a:xfrm>
        </p:grpSpPr>
        <p:sp>
          <p:nvSpPr>
            <p:cNvPr id="67" name="Google Shape;2014;p50"/>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15;p50"/>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16;p50"/>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17;p50"/>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18;p50"/>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19;p50"/>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20;p50"/>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21;p50"/>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22;p50"/>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23;p50"/>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24;p50"/>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25;p50"/>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26;p50"/>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27;p50"/>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28;p50"/>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29;p50"/>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2013;p50"/>
          <p:cNvGrpSpPr/>
          <p:nvPr/>
        </p:nvGrpSpPr>
        <p:grpSpPr>
          <a:xfrm flipH="1">
            <a:off x="163682" y="2534929"/>
            <a:ext cx="714229" cy="713653"/>
            <a:chOff x="3285550" y="1349075"/>
            <a:chExt cx="496475" cy="496075"/>
          </a:xfrm>
        </p:grpSpPr>
        <p:sp>
          <p:nvSpPr>
            <p:cNvPr id="84" name="Google Shape;2014;p50"/>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15;p50"/>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16;p50"/>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17;p50"/>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018;p50"/>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019;p50"/>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20;p50"/>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21;p50"/>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22;p50"/>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23;p50"/>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24;p50"/>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25;p50"/>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26;p50"/>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027;p50"/>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28;p50"/>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29;p50"/>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2013;p50"/>
          <p:cNvGrpSpPr/>
          <p:nvPr/>
        </p:nvGrpSpPr>
        <p:grpSpPr>
          <a:xfrm flipH="1">
            <a:off x="2474347" y="430561"/>
            <a:ext cx="714229" cy="713653"/>
            <a:chOff x="3285550" y="1349075"/>
            <a:chExt cx="496475" cy="496075"/>
          </a:xfrm>
        </p:grpSpPr>
        <p:sp>
          <p:nvSpPr>
            <p:cNvPr id="101" name="Google Shape;2014;p50"/>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015;p50"/>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016;p50"/>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017;p50"/>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018;p50"/>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019;p50"/>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020;p50"/>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021;p50"/>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022;p50"/>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023;p50"/>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024;p50"/>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025;p50"/>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026;p50"/>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027;p50"/>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028;p50"/>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029;p50"/>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2012;p50"/>
          <p:cNvSpPr/>
          <p:nvPr/>
        </p:nvSpPr>
        <p:spPr>
          <a:xfrm flipH="1">
            <a:off x="272971" y="4555378"/>
            <a:ext cx="412800" cy="4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012;p50"/>
          <p:cNvSpPr/>
          <p:nvPr/>
        </p:nvSpPr>
        <p:spPr>
          <a:xfrm flipH="1">
            <a:off x="2230894" y="4555532"/>
            <a:ext cx="412800" cy="4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012;p50"/>
          <p:cNvSpPr/>
          <p:nvPr/>
        </p:nvSpPr>
        <p:spPr>
          <a:xfrm flipH="1">
            <a:off x="7870771" y="616100"/>
            <a:ext cx="412800" cy="4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2030;p50"/>
          <p:cNvGrpSpPr/>
          <p:nvPr/>
        </p:nvGrpSpPr>
        <p:grpSpPr>
          <a:xfrm rot="20812025" flipH="1">
            <a:off x="1673953" y="2538522"/>
            <a:ext cx="688032" cy="231587"/>
            <a:chOff x="2210725" y="4040600"/>
            <a:chExt cx="842400" cy="323400"/>
          </a:xfrm>
        </p:grpSpPr>
        <p:sp>
          <p:nvSpPr>
            <p:cNvPr id="121" name="Google Shape;2031;p50"/>
            <p:cNvSpPr/>
            <p:nvPr/>
          </p:nvSpPr>
          <p:spPr>
            <a:xfrm>
              <a:off x="2842525" y="4040600"/>
              <a:ext cx="210600" cy="323400"/>
            </a:xfrm>
            <a:prstGeom prst="chevron">
              <a:avLst>
                <a:gd name="adj" fmla="val 6545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032;p50"/>
            <p:cNvSpPr/>
            <p:nvPr/>
          </p:nvSpPr>
          <p:spPr>
            <a:xfrm>
              <a:off x="2631925" y="4040600"/>
              <a:ext cx="210600" cy="323400"/>
            </a:xfrm>
            <a:prstGeom prst="chevron">
              <a:avLst>
                <a:gd name="adj" fmla="val 6545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033;p50"/>
            <p:cNvSpPr/>
            <p:nvPr/>
          </p:nvSpPr>
          <p:spPr>
            <a:xfrm>
              <a:off x="2421325" y="4040600"/>
              <a:ext cx="210600" cy="323400"/>
            </a:xfrm>
            <a:prstGeom prst="chevron">
              <a:avLst>
                <a:gd name="adj" fmla="val 65456"/>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034;p50"/>
            <p:cNvSpPr/>
            <p:nvPr/>
          </p:nvSpPr>
          <p:spPr>
            <a:xfrm>
              <a:off x="2210725" y="4040600"/>
              <a:ext cx="210600" cy="323400"/>
            </a:xfrm>
            <a:prstGeom prst="chevron">
              <a:avLst>
                <a:gd name="adj" fmla="val 6545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85000">
                                      <p:stCondLst>
                                        <p:cond delay="0"/>
                                      </p:stCondLst>
                                      <p:childTnLst>
                                        <p:set>
                                          <p:cBhvr>
                                            <p:cTn id="6" dur="1" fill="hold">
                                              <p:stCondLst>
                                                <p:cond delay="0"/>
                                              </p:stCondLst>
                                            </p:cTn>
                                            <p:tgtEl>
                                              <p:spTgt spid="2013"/>
                                            </p:tgtEl>
                                            <p:attrNameLst>
                                              <p:attrName>style.visibility</p:attrName>
                                            </p:attrNameLst>
                                          </p:cBhvr>
                                          <p:to>
                                            <p:strVal val="visible"/>
                                          </p:to>
                                        </p:set>
                                        <p:anim calcmode="lin" valueType="num" p14:bounceEnd="85000">
                                          <p:cBhvr additive="base">
                                            <p:cTn id="7" dur="8250" fill="hold"/>
                                            <p:tgtEl>
                                              <p:spTgt spid="2013"/>
                                            </p:tgtEl>
                                            <p:attrNameLst>
                                              <p:attrName>ppt_x</p:attrName>
                                            </p:attrNameLst>
                                          </p:cBhvr>
                                          <p:tavLst>
                                            <p:tav tm="0">
                                              <p:val>
                                                <p:strVal val="1+#ppt_w/2"/>
                                              </p:val>
                                            </p:tav>
                                            <p:tav tm="100000">
                                              <p:val>
                                                <p:strVal val="#ppt_x"/>
                                              </p:val>
                                            </p:tav>
                                          </p:tavLst>
                                        </p:anim>
                                        <p:anim calcmode="lin" valueType="num" p14:bounceEnd="85000">
                                          <p:cBhvr additive="base">
                                            <p:cTn id="8" dur="8250" fill="hold"/>
                                            <p:tgtEl>
                                              <p:spTgt spid="201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85000">
                                      <p:stCondLst>
                                        <p:cond delay="0"/>
                                      </p:stCondLst>
                                      <p:childTnLst>
                                        <p:set>
                                          <p:cBhvr>
                                            <p:cTn id="10" dur="1" fill="hold">
                                              <p:stCondLst>
                                                <p:cond delay="0"/>
                                              </p:stCondLst>
                                            </p:cTn>
                                            <p:tgtEl>
                                              <p:spTgt spid="100"/>
                                            </p:tgtEl>
                                            <p:attrNameLst>
                                              <p:attrName>style.visibility</p:attrName>
                                            </p:attrNameLst>
                                          </p:cBhvr>
                                          <p:to>
                                            <p:strVal val="visible"/>
                                          </p:to>
                                        </p:set>
                                        <p:anim calcmode="lin" valueType="num" p14:bounceEnd="85000">
                                          <p:cBhvr additive="base">
                                            <p:cTn id="11" dur="8500" fill="hold"/>
                                            <p:tgtEl>
                                              <p:spTgt spid="100"/>
                                            </p:tgtEl>
                                            <p:attrNameLst>
                                              <p:attrName>ppt_x</p:attrName>
                                            </p:attrNameLst>
                                          </p:cBhvr>
                                          <p:tavLst>
                                            <p:tav tm="0">
                                              <p:val>
                                                <p:strVal val="0-#ppt_w/2"/>
                                              </p:val>
                                            </p:tav>
                                            <p:tav tm="100000">
                                              <p:val>
                                                <p:strVal val="#ppt_x"/>
                                              </p:val>
                                            </p:tav>
                                          </p:tavLst>
                                        </p:anim>
                                        <p:anim calcmode="lin" valueType="num" p14:bounceEnd="85000">
                                          <p:cBhvr additive="base">
                                            <p:cTn id="12" dur="8500" fill="hold"/>
                                            <p:tgtEl>
                                              <p:spTgt spid="10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85000">
                                      <p:stCondLst>
                                        <p:cond delay="0"/>
                                      </p:stCondLst>
                                      <p:childTnLst>
                                        <p:set>
                                          <p:cBhvr>
                                            <p:cTn id="14" dur="1" fill="hold">
                                              <p:stCondLst>
                                                <p:cond delay="0"/>
                                              </p:stCondLst>
                                            </p:cTn>
                                            <p:tgtEl>
                                              <p:spTgt spid="83"/>
                                            </p:tgtEl>
                                            <p:attrNameLst>
                                              <p:attrName>style.visibility</p:attrName>
                                            </p:attrNameLst>
                                          </p:cBhvr>
                                          <p:to>
                                            <p:strVal val="visible"/>
                                          </p:to>
                                        </p:set>
                                        <p:anim calcmode="lin" valueType="num" p14:bounceEnd="85000">
                                          <p:cBhvr additive="base">
                                            <p:cTn id="15" dur="8750" fill="hold"/>
                                            <p:tgtEl>
                                              <p:spTgt spid="83"/>
                                            </p:tgtEl>
                                            <p:attrNameLst>
                                              <p:attrName>ppt_x</p:attrName>
                                            </p:attrNameLst>
                                          </p:cBhvr>
                                          <p:tavLst>
                                            <p:tav tm="0">
                                              <p:val>
                                                <p:strVal val="0-#ppt_w/2"/>
                                              </p:val>
                                            </p:tav>
                                            <p:tav tm="100000">
                                              <p:val>
                                                <p:strVal val="#ppt_x"/>
                                              </p:val>
                                            </p:tav>
                                          </p:tavLst>
                                        </p:anim>
                                        <p:anim calcmode="lin" valueType="num" p14:bounceEnd="85000">
                                          <p:cBhvr additive="base">
                                            <p:cTn id="16" dur="8750" fill="hold"/>
                                            <p:tgtEl>
                                              <p:spTgt spid="8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85000">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14:bounceEnd="85000">
                                          <p:cBhvr additive="base">
                                            <p:cTn id="19" dur="8750" fill="hold"/>
                                            <p:tgtEl>
                                              <p:spTgt spid="66"/>
                                            </p:tgtEl>
                                            <p:attrNameLst>
                                              <p:attrName>ppt_x</p:attrName>
                                            </p:attrNameLst>
                                          </p:cBhvr>
                                          <p:tavLst>
                                            <p:tav tm="0">
                                              <p:val>
                                                <p:strVal val="0-#ppt_w/2"/>
                                              </p:val>
                                            </p:tav>
                                            <p:tav tm="100000">
                                              <p:val>
                                                <p:strVal val="#ppt_x"/>
                                              </p:val>
                                            </p:tav>
                                          </p:tavLst>
                                        </p:anim>
                                        <p:anim calcmode="lin" valueType="num" p14:bounceEnd="85000">
                                          <p:cBhvr additive="base">
                                            <p:cTn id="20" dur="8750" fill="hold"/>
                                            <p:tgtEl>
                                              <p:spTgt spid="6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85000">
                                      <p:stCondLst>
                                        <p:cond delay="0"/>
                                      </p:stCondLst>
                                      <p:childTnLst>
                                        <p:set>
                                          <p:cBhvr>
                                            <p:cTn id="22" dur="1" fill="hold">
                                              <p:stCondLst>
                                                <p:cond delay="0"/>
                                              </p:stCondLst>
                                            </p:cTn>
                                            <p:tgtEl>
                                              <p:spTgt spid="118"/>
                                            </p:tgtEl>
                                            <p:attrNameLst>
                                              <p:attrName>style.visibility</p:attrName>
                                            </p:attrNameLst>
                                          </p:cBhvr>
                                          <p:to>
                                            <p:strVal val="visible"/>
                                          </p:to>
                                        </p:set>
                                        <p:anim calcmode="lin" valueType="num" p14:bounceEnd="85000">
                                          <p:cBhvr additive="base">
                                            <p:cTn id="23" dur="8500" fill="hold"/>
                                            <p:tgtEl>
                                              <p:spTgt spid="118"/>
                                            </p:tgtEl>
                                            <p:attrNameLst>
                                              <p:attrName>ppt_x</p:attrName>
                                            </p:attrNameLst>
                                          </p:cBhvr>
                                          <p:tavLst>
                                            <p:tav tm="0">
                                              <p:val>
                                                <p:strVal val="0-#ppt_w/2"/>
                                              </p:val>
                                            </p:tav>
                                            <p:tav tm="100000">
                                              <p:val>
                                                <p:strVal val="#ppt_x"/>
                                              </p:val>
                                            </p:tav>
                                          </p:tavLst>
                                        </p:anim>
                                        <p:anim calcmode="lin" valueType="num" p14:bounceEnd="85000">
                                          <p:cBhvr additive="base">
                                            <p:cTn id="24" dur="8500" fill="hold"/>
                                            <p:tgtEl>
                                              <p:spTgt spid="11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85000">
                                      <p:stCondLst>
                                        <p:cond delay="0"/>
                                      </p:stCondLst>
                                      <p:childTnLst>
                                        <p:set>
                                          <p:cBhvr>
                                            <p:cTn id="26" dur="1" fill="hold">
                                              <p:stCondLst>
                                                <p:cond delay="0"/>
                                              </p:stCondLst>
                                            </p:cTn>
                                            <p:tgtEl>
                                              <p:spTgt spid="117"/>
                                            </p:tgtEl>
                                            <p:attrNameLst>
                                              <p:attrName>style.visibility</p:attrName>
                                            </p:attrNameLst>
                                          </p:cBhvr>
                                          <p:to>
                                            <p:strVal val="visible"/>
                                          </p:to>
                                        </p:set>
                                        <p:anim calcmode="lin" valueType="num" p14:bounceEnd="85000">
                                          <p:cBhvr additive="base">
                                            <p:cTn id="27" dur="9250" fill="hold"/>
                                            <p:tgtEl>
                                              <p:spTgt spid="117"/>
                                            </p:tgtEl>
                                            <p:attrNameLst>
                                              <p:attrName>ppt_x</p:attrName>
                                            </p:attrNameLst>
                                          </p:cBhvr>
                                          <p:tavLst>
                                            <p:tav tm="0">
                                              <p:val>
                                                <p:strVal val="0-#ppt_w/2"/>
                                              </p:val>
                                            </p:tav>
                                            <p:tav tm="100000">
                                              <p:val>
                                                <p:strVal val="#ppt_x"/>
                                              </p:val>
                                            </p:tav>
                                          </p:tavLst>
                                        </p:anim>
                                        <p:anim calcmode="lin" valueType="num" p14:bounceEnd="85000">
                                          <p:cBhvr additive="base">
                                            <p:cTn id="28" dur="9250" fill="hold"/>
                                            <p:tgtEl>
                                              <p:spTgt spid="1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14:presetBounceEnd="85000">
                                      <p:stCondLst>
                                        <p:cond delay="0"/>
                                      </p:stCondLst>
                                      <p:childTnLst>
                                        <p:set>
                                          <p:cBhvr>
                                            <p:cTn id="30" dur="1" fill="hold">
                                              <p:stCondLst>
                                                <p:cond delay="0"/>
                                              </p:stCondLst>
                                            </p:cTn>
                                            <p:tgtEl>
                                              <p:spTgt spid="2012"/>
                                            </p:tgtEl>
                                            <p:attrNameLst>
                                              <p:attrName>style.visibility</p:attrName>
                                            </p:attrNameLst>
                                          </p:cBhvr>
                                          <p:to>
                                            <p:strVal val="visible"/>
                                          </p:to>
                                        </p:set>
                                        <p:anim calcmode="lin" valueType="num" p14:bounceEnd="85000">
                                          <p:cBhvr additive="base">
                                            <p:cTn id="31" dur="9250" fill="hold"/>
                                            <p:tgtEl>
                                              <p:spTgt spid="2012"/>
                                            </p:tgtEl>
                                            <p:attrNameLst>
                                              <p:attrName>ppt_x</p:attrName>
                                            </p:attrNameLst>
                                          </p:cBhvr>
                                          <p:tavLst>
                                            <p:tav tm="0">
                                              <p:val>
                                                <p:strVal val="0-#ppt_w/2"/>
                                              </p:val>
                                            </p:tav>
                                            <p:tav tm="100000">
                                              <p:val>
                                                <p:strVal val="#ppt_x"/>
                                              </p:val>
                                            </p:tav>
                                          </p:tavLst>
                                        </p:anim>
                                        <p:anim calcmode="lin" valueType="num" p14:bounceEnd="85000">
                                          <p:cBhvr additive="base">
                                            <p:cTn id="32" dur="9250" fill="hold"/>
                                            <p:tgtEl>
                                              <p:spTgt spid="2012"/>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14:presetBounceEnd="85000">
                                      <p:stCondLst>
                                        <p:cond delay="0"/>
                                      </p:stCondLst>
                                      <p:childTnLst>
                                        <p:set>
                                          <p:cBhvr>
                                            <p:cTn id="34" dur="1" fill="hold">
                                              <p:stCondLst>
                                                <p:cond delay="0"/>
                                              </p:stCondLst>
                                            </p:cTn>
                                            <p:tgtEl>
                                              <p:spTgt spid="119"/>
                                            </p:tgtEl>
                                            <p:attrNameLst>
                                              <p:attrName>style.visibility</p:attrName>
                                            </p:attrNameLst>
                                          </p:cBhvr>
                                          <p:to>
                                            <p:strVal val="visible"/>
                                          </p:to>
                                        </p:set>
                                        <p:anim calcmode="lin" valueType="num" p14:bounceEnd="85000">
                                          <p:cBhvr additive="base">
                                            <p:cTn id="35" dur="9250" fill="hold"/>
                                            <p:tgtEl>
                                              <p:spTgt spid="119"/>
                                            </p:tgtEl>
                                            <p:attrNameLst>
                                              <p:attrName>ppt_x</p:attrName>
                                            </p:attrNameLst>
                                          </p:cBhvr>
                                          <p:tavLst>
                                            <p:tav tm="0">
                                              <p:val>
                                                <p:strVal val="0-#ppt_w/2"/>
                                              </p:val>
                                            </p:tav>
                                            <p:tav tm="100000">
                                              <p:val>
                                                <p:strVal val="#ppt_x"/>
                                              </p:val>
                                            </p:tav>
                                          </p:tavLst>
                                        </p:anim>
                                        <p:anim calcmode="lin" valueType="num" p14:bounceEnd="85000">
                                          <p:cBhvr additive="base">
                                            <p:cTn id="36" dur="9250" fill="hold"/>
                                            <p:tgtEl>
                                              <p:spTgt spid="1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14:presetBounceEnd="85000">
                                      <p:stCondLst>
                                        <p:cond delay="0"/>
                                      </p:stCondLst>
                                      <p:childTnLst>
                                        <p:set>
                                          <p:cBhvr>
                                            <p:cTn id="38" dur="1" fill="hold">
                                              <p:stCondLst>
                                                <p:cond delay="0"/>
                                              </p:stCondLst>
                                            </p:cTn>
                                            <p:tgtEl>
                                              <p:spTgt spid="2035"/>
                                            </p:tgtEl>
                                            <p:attrNameLst>
                                              <p:attrName>style.visibility</p:attrName>
                                            </p:attrNameLst>
                                          </p:cBhvr>
                                          <p:to>
                                            <p:strVal val="visible"/>
                                          </p:to>
                                        </p:set>
                                        <p:anim calcmode="lin" valueType="num" p14:bounceEnd="85000">
                                          <p:cBhvr additive="base">
                                            <p:cTn id="39" dur="8500" fill="hold"/>
                                            <p:tgtEl>
                                              <p:spTgt spid="2035"/>
                                            </p:tgtEl>
                                            <p:attrNameLst>
                                              <p:attrName>ppt_x</p:attrName>
                                            </p:attrNameLst>
                                          </p:cBhvr>
                                          <p:tavLst>
                                            <p:tav tm="0">
                                              <p:val>
                                                <p:strVal val="0-#ppt_w/2"/>
                                              </p:val>
                                            </p:tav>
                                            <p:tav tm="100000">
                                              <p:val>
                                                <p:strVal val="#ppt_x"/>
                                              </p:val>
                                            </p:tav>
                                          </p:tavLst>
                                        </p:anim>
                                        <p:anim calcmode="lin" valueType="num" p14:bounceEnd="85000">
                                          <p:cBhvr additive="base">
                                            <p:cTn id="40" dur="8500" fill="hold"/>
                                            <p:tgtEl>
                                              <p:spTgt spid="20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2" grpId="0" animBg="1"/>
          <p:bldP spid="2035" grpId="0" animBg="1"/>
          <p:bldP spid="117" grpId="0" animBg="1"/>
          <p:bldP spid="118" grpId="0" animBg="1"/>
          <p:bldP spid="1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013"/>
                                            </p:tgtEl>
                                            <p:attrNameLst>
                                              <p:attrName>style.visibility</p:attrName>
                                            </p:attrNameLst>
                                          </p:cBhvr>
                                          <p:to>
                                            <p:strVal val="visible"/>
                                          </p:to>
                                        </p:set>
                                        <p:anim calcmode="lin" valueType="num">
                                          <p:cBhvr additive="base">
                                            <p:cTn id="7" dur="8250" fill="hold"/>
                                            <p:tgtEl>
                                              <p:spTgt spid="2013"/>
                                            </p:tgtEl>
                                            <p:attrNameLst>
                                              <p:attrName>ppt_x</p:attrName>
                                            </p:attrNameLst>
                                          </p:cBhvr>
                                          <p:tavLst>
                                            <p:tav tm="0">
                                              <p:val>
                                                <p:strVal val="1+#ppt_w/2"/>
                                              </p:val>
                                            </p:tav>
                                            <p:tav tm="100000">
                                              <p:val>
                                                <p:strVal val="#ppt_x"/>
                                              </p:val>
                                            </p:tav>
                                          </p:tavLst>
                                        </p:anim>
                                        <p:anim calcmode="lin" valueType="num">
                                          <p:cBhvr additive="base">
                                            <p:cTn id="8" dur="8250" fill="hold"/>
                                            <p:tgtEl>
                                              <p:spTgt spid="201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0"/>
                                            </p:tgtEl>
                                            <p:attrNameLst>
                                              <p:attrName>style.visibility</p:attrName>
                                            </p:attrNameLst>
                                          </p:cBhvr>
                                          <p:to>
                                            <p:strVal val="visible"/>
                                          </p:to>
                                        </p:set>
                                        <p:anim calcmode="lin" valueType="num">
                                          <p:cBhvr additive="base">
                                            <p:cTn id="11" dur="8500" fill="hold"/>
                                            <p:tgtEl>
                                              <p:spTgt spid="100"/>
                                            </p:tgtEl>
                                            <p:attrNameLst>
                                              <p:attrName>ppt_x</p:attrName>
                                            </p:attrNameLst>
                                          </p:cBhvr>
                                          <p:tavLst>
                                            <p:tav tm="0">
                                              <p:val>
                                                <p:strVal val="0-#ppt_w/2"/>
                                              </p:val>
                                            </p:tav>
                                            <p:tav tm="100000">
                                              <p:val>
                                                <p:strVal val="#ppt_x"/>
                                              </p:val>
                                            </p:tav>
                                          </p:tavLst>
                                        </p:anim>
                                        <p:anim calcmode="lin" valueType="num">
                                          <p:cBhvr additive="base">
                                            <p:cTn id="12" dur="8500" fill="hold"/>
                                            <p:tgtEl>
                                              <p:spTgt spid="10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anim calcmode="lin" valueType="num">
                                          <p:cBhvr additive="base">
                                            <p:cTn id="15" dur="8750" fill="hold"/>
                                            <p:tgtEl>
                                              <p:spTgt spid="83"/>
                                            </p:tgtEl>
                                            <p:attrNameLst>
                                              <p:attrName>ppt_x</p:attrName>
                                            </p:attrNameLst>
                                          </p:cBhvr>
                                          <p:tavLst>
                                            <p:tav tm="0">
                                              <p:val>
                                                <p:strVal val="0-#ppt_w/2"/>
                                              </p:val>
                                            </p:tav>
                                            <p:tav tm="100000">
                                              <p:val>
                                                <p:strVal val="#ppt_x"/>
                                              </p:val>
                                            </p:tav>
                                          </p:tavLst>
                                        </p:anim>
                                        <p:anim calcmode="lin" valueType="num">
                                          <p:cBhvr additive="base">
                                            <p:cTn id="16" dur="8750" fill="hold"/>
                                            <p:tgtEl>
                                              <p:spTgt spid="8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8750" fill="hold"/>
                                            <p:tgtEl>
                                              <p:spTgt spid="66"/>
                                            </p:tgtEl>
                                            <p:attrNameLst>
                                              <p:attrName>ppt_x</p:attrName>
                                            </p:attrNameLst>
                                          </p:cBhvr>
                                          <p:tavLst>
                                            <p:tav tm="0">
                                              <p:val>
                                                <p:strVal val="0-#ppt_w/2"/>
                                              </p:val>
                                            </p:tav>
                                            <p:tav tm="100000">
                                              <p:val>
                                                <p:strVal val="#ppt_x"/>
                                              </p:val>
                                            </p:tav>
                                          </p:tavLst>
                                        </p:anim>
                                        <p:anim calcmode="lin" valueType="num">
                                          <p:cBhvr additive="base">
                                            <p:cTn id="20" dur="8750" fill="hold"/>
                                            <p:tgtEl>
                                              <p:spTgt spid="6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18"/>
                                            </p:tgtEl>
                                            <p:attrNameLst>
                                              <p:attrName>style.visibility</p:attrName>
                                            </p:attrNameLst>
                                          </p:cBhvr>
                                          <p:to>
                                            <p:strVal val="visible"/>
                                          </p:to>
                                        </p:set>
                                        <p:anim calcmode="lin" valueType="num">
                                          <p:cBhvr additive="base">
                                            <p:cTn id="23" dur="8500" fill="hold"/>
                                            <p:tgtEl>
                                              <p:spTgt spid="118"/>
                                            </p:tgtEl>
                                            <p:attrNameLst>
                                              <p:attrName>ppt_x</p:attrName>
                                            </p:attrNameLst>
                                          </p:cBhvr>
                                          <p:tavLst>
                                            <p:tav tm="0">
                                              <p:val>
                                                <p:strVal val="0-#ppt_w/2"/>
                                              </p:val>
                                            </p:tav>
                                            <p:tav tm="100000">
                                              <p:val>
                                                <p:strVal val="#ppt_x"/>
                                              </p:val>
                                            </p:tav>
                                          </p:tavLst>
                                        </p:anim>
                                        <p:anim calcmode="lin" valueType="num">
                                          <p:cBhvr additive="base">
                                            <p:cTn id="24" dur="8500" fill="hold"/>
                                            <p:tgtEl>
                                              <p:spTgt spid="11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anim calcmode="lin" valueType="num">
                                          <p:cBhvr additive="base">
                                            <p:cTn id="27" dur="9250" fill="hold"/>
                                            <p:tgtEl>
                                              <p:spTgt spid="117"/>
                                            </p:tgtEl>
                                            <p:attrNameLst>
                                              <p:attrName>ppt_x</p:attrName>
                                            </p:attrNameLst>
                                          </p:cBhvr>
                                          <p:tavLst>
                                            <p:tav tm="0">
                                              <p:val>
                                                <p:strVal val="0-#ppt_w/2"/>
                                              </p:val>
                                            </p:tav>
                                            <p:tav tm="100000">
                                              <p:val>
                                                <p:strVal val="#ppt_x"/>
                                              </p:val>
                                            </p:tav>
                                          </p:tavLst>
                                        </p:anim>
                                        <p:anim calcmode="lin" valueType="num">
                                          <p:cBhvr additive="base">
                                            <p:cTn id="28" dur="9250" fill="hold"/>
                                            <p:tgtEl>
                                              <p:spTgt spid="1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012"/>
                                            </p:tgtEl>
                                            <p:attrNameLst>
                                              <p:attrName>style.visibility</p:attrName>
                                            </p:attrNameLst>
                                          </p:cBhvr>
                                          <p:to>
                                            <p:strVal val="visible"/>
                                          </p:to>
                                        </p:set>
                                        <p:anim calcmode="lin" valueType="num">
                                          <p:cBhvr additive="base">
                                            <p:cTn id="31" dur="9250" fill="hold"/>
                                            <p:tgtEl>
                                              <p:spTgt spid="2012"/>
                                            </p:tgtEl>
                                            <p:attrNameLst>
                                              <p:attrName>ppt_x</p:attrName>
                                            </p:attrNameLst>
                                          </p:cBhvr>
                                          <p:tavLst>
                                            <p:tav tm="0">
                                              <p:val>
                                                <p:strVal val="0-#ppt_w/2"/>
                                              </p:val>
                                            </p:tav>
                                            <p:tav tm="100000">
                                              <p:val>
                                                <p:strVal val="#ppt_x"/>
                                              </p:val>
                                            </p:tav>
                                          </p:tavLst>
                                        </p:anim>
                                        <p:anim calcmode="lin" valueType="num">
                                          <p:cBhvr additive="base">
                                            <p:cTn id="32" dur="9250" fill="hold"/>
                                            <p:tgtEl>
                                              <p:spTgt spid="2012"/>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19"/>
                                            </p:tgtEl>
                                            <p:attrNameLst>
                                              <p:attrName>style.visibility</p:attrName>
                                            </p:attrNameLst>
                                          </p:cBhvr>
                                          <p:to>
                                            <p:strVal val="visible"/>
                                          </p:to>
                                        </p:set>
                                        <p:anim calcmode="lin" valueType="num">
                                          <p:cBhvr additive="base">
                                            <p:cTn id="35" dur="9250" fill="hold"/>
                                            <p:tgtEl>
                                              <p:spTgt spid="119"/>
                                            </p:tgtEl>
                                            <p:attrNameLst>
                                              <p:attrName>ppt_x</p:attrName>
                                            </p:attrNameLst>
                                          </p:cBhvr>
                                          <p:tavLst>
                                            <p:tav tm="0">
                                              <p:val>
                                                <p:strVal val="0-#ppt_w/2"/>
                                              </p:val>
                                            </p:tav>
                                            <p:tav tm="100000">
                                              <p:val>
                                                <p:strVal val="#ppt_x"/>
                                              </p:val>
                                            </p:tav>
                                          </p:tavLst>
                                        </p:anim>
                                        <p:anim calcmode="lin" valueType="num">
                                          <p:cBhvr additive="base">
                                            <p:cTn id="36" dur="9250" fill="hold"/>
                                            <p:tgtEl>
                                              <p:spTgt spid="1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35"/>
                                            </p:tgtEl>
                                            <p:attrNameLst>
                                              <p:attrName>style.visibility</p:attrName>
                                            </p:attrNameLst>
                                          </p:cBhvr>
                                          <p:to>
                                            <p:strVal val="visible"/>
                                          </p:to>
                                        </p:set>
                                        <p:anim calcmode="lin" valueType="num">
                                          <p:cBhvr additive="base">
                                            <p:cTn id="39" dur="8500" fill="hold"/>
                                            <p:tgtEl>
                                              <p:spTgt spid="2035"/>
                                            </p:tgtEl>
                                            <p:attrNameLst>
                                              <p:attrName>ppt_x</p:attrName>
                                            </p:attrNameLst>
                                          </p:cBhvr>
                                          <p:tavLst>
                                            <p:tav tm="0">
                                              <p:val>
                                                <p:strVal val="0-#ppt_w/2"/>
                                              </p:val>
                                            </p:tav>
                                            <p:tav tm="100000">
                                              <p:val>
                                                <p:strVal val="#ppt_x"/>
                                              </p:val>
                                            </p:tav>
                                          </p:tavLst>
                                        </p:anim>
                                        <p:anim calcmode="lin" valueType="num">
                                          <p:cBhvr additive="base">
                                            <p:cTn id="40" dur="8500" fill="hold"/>
                                            <p:tgtEl>
                                              <p:spTgt spid="20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2" grpId="0" animBg="1"/>
          <p:bldP spid="2035" grpId="0" animBg="1"/>
          <p:bldP spid="117" grpId="0" animBg="1"/>
          <p:bldP spid="118" grpId="0" animBg="1"/>
          <p:bldP spid="119"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pic>
        <p:nvPicPr>
          <p:cNvPr id="1110" name="Google Shape;1110;p30"/>
          <p:cNvPicPr preferRelativeResize="0"/>
          <p:nvPr/>
        </p:nvPicPr>
        <p:blipFill rotWithShape="1">
          <a:blip r:embed="rId3">
            <a:alphaModFix/>
          </a:blip>
          <a:srcRect l="35154" r="15857"/>
          <a:stretch/>
        </p:blipFill>
        <p:spPr>
          <a:xfrm>
            <a:off x="5829875" y="1338000"/>
            <a:ext cx="3314150" cy="3805502"/>
          </a:xfrm>
          <a:prstGeom prst="rect">
            <a:avLst/>
          </a:prstGeom>
          <a:noFill/>
          <a:ln>
            <a:noFill/>
          </a:ln>
        </p:spPr>
      </p:pic>
      <p:grpSp>
        <p:nvGrpSpPr>
          <p:cNvPr id="1111" name="Google Shape;1111;p30"/>
          <p:cNvGrpSpPr/>
          <p:nvPr/>
        </p:nvGrpSpPr>
        <p:grpSpPr>
          <a:xfrm flipH="1">
            <a:off x="4953379" y="1007624"/>
            <a:ext cx="4200473" cy="4125599"/>
            <a:chOff x="1051700" y="2370725"/>
            <a:chExt cx="2838925" cy="1713075"/>
          </a:xfrm>
        </p:grpSpPr>
        <p:sp>
          <p:nvSpPr>
            <p:cNvPr id="1112" name="Google Shape;1112;p30"/>
            <p:cNvSpPr/>
            <p:nvPr/>
          </p:nvSpPr>
          <p:spPr>
            <a:xfrm>
              <a:off x="1061975" y="2443475"/>
              <a:ext cx="1530875" cy="309975"/>
            </a:xfrm>
            <a:custGeom>
              <a:avLst/>
              <a:gdLst/>
              <a:ahLst/>
              <a:cxnLst/>
              <a:rect l="l" t="t" r="r" b="b"/>
              <a:pathLst>
                <a:path w="61235" h="12399" extrusionOk="0">
                  <a:moveTo>
                    <a:pt x="18576" y="0"/>
                  </a:moveTo>
                  <a:cubicBezTo>
                    <a:pt x="16888" y="0"/>
                    <a:pt x="15201" y="104"/>
                    <a:pt x="13525" y="356"/>
                  </a:cubicBezTo>
                  <a:cubicBezTo>
                    <a:pt x="11187" y="695"/>
                    <a:pt x="8930" y="1310"/>
                    <a:pt x="6816" y="2407"/>
                  </a:cubicBezTo>
                  <a:cubicBezTo>
                    <a:pt x="3676" y="4040"/>
                    <a:pt x="1490" y="6529"/>
                    <a:pt x="268" y="9847"/>
                  </a:cubicBezTo>
                  <a:cubicBezTo>
                    <a:pt x="206" y="10017"/>
                    <a:pt x="0" y="10222"/>
                    <a:pt x="214" y="10436"/>
                  </a:cubicBezTo>
                  <a:cubicBezTo>
                    <a:pt x="2008" y="8581"/>
                    <a:pt x="4175" y="7332"/>
                    <a:pt x="6557" y="6413"/>
                  </a:cubicBezTo>
                  <a:cubicBezTo>
                    <a:pt x="10242" y="5003"/>
                    <a:pt x="14096" y="4450"/>
                    <a:pt x="18003" y="4254"/>
                  </a:cubicBezTo>
                  <a:cubicBezTo>
                    <a:pt x="19132" y="4199"/>
                    <a:pt x="20259" y="4173"/>
                    <a:pt x="21385" y="4173"/>
                  </a:cubicBezTo>
                  <a:cubicBezTo>
                    <a:pt x="26298" y="4173"/>
                    <a:pt x="31178" y="4669"/>
                    <a:pt x="36041" y="5432"/>
                  </a:cubicBezTo>
                  <a:cubicBezTo>
                    <a:pt x="40234" y="6092"/>
                    <a:pt x="44383" y="6966"/>
                    <a:pt x="48504" y="7992"/>
                  </a:cubicBezTo>
                  <a:cubicBezTo>
                    <a:pt x="52126" y="8893"/>
                    <a:pt x="55686" y="9972"/>
                    <a:pt x="59111" y="11480"/>
                  </a:cubicBezTo>
                  <a:cubicBezTo>
                    <a:pt x="59816" y="11783"/>
                    <a:pt x="60485" y="12185"/>
                    <a:pt x="61234" y="12399"/>
                  </a:cubicBezTo>
                  <a:cubicBezTo>
                    <a:pt x="61136" y="12185"/>
                    <a:pt x="60913" y="12122"/>
                    <a:pt x="60735" y="12015"/>
                  </a:cubicBezTo>
                  <a:cubicBezTo>
                    <a:pt x="59174" y="11132"/>
                    <a:pt x="57586" y="10320"/>
                    <a:pt x="55944" y="9607"/>
                  </a:cubicBezTo>
                  <a:cubicBezTo>
                    <a:pt x="47701" y="6029"/>
                    <a:pt x="39244" y="3094"/>
                    <a:pt x="30430" y="1310"/>
                  </a:cubicBezTo>
                  <a:cubicBezTo>
                    <a:pt x="27575" y="730"/>
                    <a:pt x="24694" y="311"/>
                    <a:pt x="21786" y="115"/>
                  </a:cubicBezTo>
                  <a:cubicBezTo>
                    <a:pt x="20716" y="42"/>
                    <a:pt x="19646" y="0"/>
                    <a:pt x="18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a:off x="2285500" y="3860750"/>
              <a:ext cx="765225" cy="174000"/>
            </a:xfrm>
            <a:custGeom>
              <a:avLst/>
              <a:gdLst/>
              <a:ahLst/>
              <a:cxnLst/>
              <a:rect l="l" t="t" r="r" b="b"/>
              <a:pathLst>
                <a:path w="30609" h="6960" extrusionOk="0">
                  <a:moveTo>
                    <a:pt x="30439" y="1"/>
                  </a:moveTo>
                  <a:lnTo>
                    <a:pt x="30439" y="1"/>
                  </a:lnTo>
                  <a:cubicBezTo>
                    <a:pt x="29779" y="661"/>
                    <a:pt x="29038" y="1214"/>
                    <a:pt x="28235" y="1687"/>
                  </a:cubicBezTo>
                  <a:cubicBezTo>
                    <a:pt x="26728" y="2588"/>
                    <a:pt x="25086" y="3168"/>
                    <a:pt x="23391" y="3614"/>
                  </a:cubicBezTo>
                  <a:cubicBezTo>
                    <a:pt x="20296" y="4425"/>
                    <a:pt x="17129" y="4773"/>
                    <a:pt x="13944" y="5005"/>
                  </a:cubicBezTo>
                  <a:cubicBezTo>
                    <a:pt x="9519" y="5326"/>
                    <a:pt x="5076" y="5451"/>
                    <a:pt x="643" y="5576"/>
                  </a:cubicBezTo>
                  <a:cubicBezTo>
                    <a:pt x="446" y="5630"/>
                    <a:pt x="259" y="5683"/>
                    <a:pt x="0" y="5755"/>
                  </a:cubicBezTo>
                  <a:cubicBezTo>
                    <a:pt x="937" y="5862"/>
                    <a:pt x="1793" y="5969"/>
                    <a:pt x="2650" y="6058"/>
                  </a:cubicBezTo>
                  <a:cubicBezTo>
                    <a:pt x="5246" y="6308"/>
                    <a:pt x="7842" y="6584"/>
                    <a:pt x="10447" y="6754"/>
                  </a:cubicBezTo>
                  <a:cubicBezTo>
                    <a:pt x="12155" y="6872"/>
                    <a:pt x="13863" y="6960"/>
                    <a:pt x="15571" y="6960"/>
                  </a:cubicBezTo>
                  <a:cubicBezTo>
                    <a:pt x="17092" y="6960"/>
                    <a:pt x="18614" y="6890"/>
                    <a:pt x="20135" y="6709"/>
                  </a:cubicBezTo>
                  <a:cubicBezTo>
                    <a:pt x="21892" y="6504"/>
                    <a:pt x="23623" y="6138"/>
                    <a:pt x="25256" y="5425"/>
                  </a:cubicBezTo>
                  <a:cubicBezTo>
                    <a:pt x="27539" y="4434"/>
                    <a:pt x="29279" y="2873"/>
                    <a:pt x="30323" y="580"/>
                  </a:cubicBezTo>
                  <a:cubicBezTo>
                    <a:pt x="30403" y="402"/>
                    <a:pt x="30608" y="233"/>
                    <a:pt x="30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a:off x="2592375" y="2753200"/>
              <a:ext cx="4675" cy="3375"/>
            </a:xfrm>
            <a:custGeom>
              <a:avLst/>
              <a:gdLst/>
              <a:ahLst/>
              <a:cxnLst/>
              <a:rect l="l" t="t" r="r" b="b"/>
              <a:pathLst>
                <a:path w="187" h="135" extrusionOk="0">
                  <a:moveTo>
                    <a:pt x="52" y="0"/>
                  </a:moveTo>
                  <a:cubicBezTo>
                    <a:pt x="35" y="0"/>
                    <a:pt x="18" y="1"/>
                    <a:pt x="1" y="1"/>
                  </a:cubicBezTo>
                  <a:cubicBezTo>
                    <a:pt x="1" y="99"/>
                    <a:pt x="81" y="108"/>
                    <a:pt x="143" y="135"/>
                  </a:cubicBezTo>
                  <a:cubicBezTo>
                    <a:pt x="187" y="12"/>
                    <a:pt x="125" y="0"/>
                    <a:pt x="52" y="0"/>
                  </a:cubicBezTo>
                  <a:close/>
                </a:path>
              </a:pathLst>
            </a:custGeom>
            <a:solidFill>
              <a:srgbClr val="6D3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051700" y="2370725"/>
              <a:ext cx="2838925" cy="1713075"/>
            </a:xfrm>
            <a:custGeom>
              <a:avLst/>
              <a:gdLst/>
              <a:ahLst/>
              <a:cxnLst/>
              <a:rect l="l" t="t" r="r" b="b"/>
              <a:pathLst>
                <a:path w="113557" h="68523" extrusionOk="0">
                  <a:moveTo>
                    <a:pt x="1" y="0"/>
                  </a:moveTo>
                  <a:lnTo>
                    <a:pt x="1" y="13873"/>
                  </a:lnTo>
                  <a:cubicBezTo>
                    <a:pt x="269" y="13766"/>
                    <a:pt x="483" y="13596"/>
                    <a:pt x="625" y="13346"/>
                  </a:cubicBezTo>
                  <a:cubicBezTo>
                    <a:pt x="697" y="13079"/>
                    <a:pt x="813" y="12847"/>
                    <a:pt x="956" y="12650"/>
                  </a:cubicBezTo>
                  <a:cubicBezTo>
                    <a:pt x="1072" y="12410"/>
                    <a:pt x="1232" y="12178"/>
                    <a:pt x="1330" y="11937"/>
                  </a:cubicBezTo>
                  <a:cubicBezTo>
                    <a:pt x="1857" y="10625"/>
                    <a:pt x="2651" y="9466"/>
                    <a:pt x="3596" y="8422"/>
                  </a:cubicBezTo>
                  <a:cubicBezTo>
                    <a:pt x="5612" y="6209"/>
                    <a:pt x="8182" y="4934"/>
                    <a:pt x="11018" y="4175"/>
                  </a:cubicBezTo>
                  <a:cubicBezTo>
                    <a:pt x="13572" y="3487"/>
                    <a:pt x="16163" y="3204"/>
                    <a:pt x="18795" y="3204"/>
                  </a:cubicBezTo>
                  <a:cubicBezTo>
                    <a:pt x="19335" y="3204"/>
                    <a:pt x="19877" y="3216"/>
                    <a:pt x="20421" y="3239"/>
                  </a:cubicBezTo>
                  <a:cubicBezTo>
                    <a:pt x="22598" y="3328"/>
                    <a:pt x="24757" y="3506"/>
                    <a:pt x="26907" y="3819"/>
                  </a:cubicBezTo>
                  <a:cubicBezTo>
                    <a:pt x="32393" y="4639"/>
                    <a:pt x="37755" y="6031"/>
                    <a:pt x="43027" y="7744"/>
                  </a:cubicBezTo>
                  <a:cubicBezTo>
                    <a:pt x="46836" y="8984"/>
                    <a:pt x="50592" y="10393"/>
                    <a:pt x="54286" y="11946"/>
                  </a:cubicBezTo>
                  <a:cubicBezTo>
                    <a:pt x="55044" y="12258"/>
                    <a:pt x="55802" y="12570"/>
                    <a:pt x="56560" y="12900"/>
                  </a:cubicBezTo>
                  <a:cubicBezTo>
                    <a:pt x="58309" y="13578"/>
                    <a:pt x="59995" y="14417"/>
                    <a:pt x="61645" y="15309"/>
                  </a:cubicBezTo>
                  <a:lnTo>
                    <a:pt x="61628" y="15300"/>
                  </a:lnTo>
                  <a:lnTo>
                    <a:pt x="61628" y="15300"/>
                  </a:lnTo>
                  <a:cubicBezTo>
                    <a:pt x="61681" y="15336"/>
                    <a:pt x="61761" y="15345"/>
                    <a:pt x="61770" y="15434"/>
                  </a:cubicBezTo>
                  <a:cubicBezTo>
                    <a:pt x="62270" y="15808"/>
                    <a:pt x="62859" y="16031"/>
                    <a:pt x="63403" y="16326"/>
                  </a:cubicBezTo>
                  <a:cubicBezTo>
                    <a:pt x="69665" y="19707"/>
                    <a:pt x="74795" y="24283"/>
                    <a:pt x="78408" y="30466"/>
                  </a:cubicBezTo>
                  <a:cubicBezTo>
                    <a:pt x="80540" y="34105"/>
                    <a:pt x="81869" y="38040"/>
                    <a:pt x="82521" y="42215"/>
                  </a:cubicBezTo>
                  <a:cubicBezTo>
                    <a:pt x="82931" y="44918"/>
                    <a:pt x="82976" y="47621"/>
                    <a:pt x="82860" y="50333"/>
                  </a:cubicBezTo>
                  <a:cubicBezTo>
                    <a:pt x="82788" y="51822"/>
                    <a:pt x="82628" y="53303"/>
                    <a:pt x="82333" y="54758"/>
                  </a:cubicBezTo>
                  <a:cubicBezTo>
                    <a:pt x="81959" y="56613"/>
                    <a:pt x="81138" y="58246"/>
                    <a:pt x="79791" y="59602"/>
                  </a:cubicBezTo>
                  <a:cubicBezTo>
                    <a:pt x="79675" y="59878"/>
                    <a:pt x="79523" y="60119"/>
                    <a:pt x="79345" y="60333"/>
                  </a:cubicBezTo>
                  <a:cubicBezTo>
                    <a:pt x="78051" y="62697"/>
                    <a:pt x="76080" y="64249"/>
                    <a:pt x="73537" y="65133"/>
                  </a:cubicBezTo>
                  <a:cubicBezTo>
                    <a:pt x="71111" y="65962"/>
                    <a:pt x="68577" y="66194"/>
                    <a:pt x="66043" y="66283"/>
                  </a:cubicBezTo>
                  <a:cubicBezTo>
                    <a:pt x="65634" y="66297"/>
                    <a:pt x="65224" y="66304"/>
                    <a:pt x="64814" y="66304"/>
                  </a:cubicBezTo>
                  <a:cubicBezTo>
                    <a:pt x="62583" y="66304"/>
                    <a:pt x="60352" y="66116"/>
                    <a:pt x="58122" y="65936"/>
                  </a:cubicBezTo>
                  <a:cubicBezTo>
                    <a:pt x="56320" y="65793"/>
                    <a:pt x="54535" y="65588"/>
                    <a:pt x="52733" y="65427"/>
                  </a:cubicBezTo>
                  <a:cubicBezTo>
                    <a:pt x="52626" y="65418"/>
                    <a:pt x="52510" y="65418"/>
                    <a:pt x="52403" y="65409"/>
                  </a:cubicBezTo>
                  <a:cubicBezTo>
                    <a:pt x="52200" y="65423"/>
                    <a:pt x="51995" y="65430"/>
                    <a:pt x="51790" y="65430"/>
                  </a:cubicBezTo>
                  <a:cubicBezTo>
                    <a:pt x="51309" y="65430"/>
                    <a:pt x="50824" y="65388"/>
                    <a:pt x="50342" y="65275"/>
                  </a:cubicBezTo>
                  <a:cubicBezTo>
                    <a:pt x="50289" y="65266"/>
                    <a:pt x="50226" y="65266"/>
                    <a:pt x="50173" y="65258"/>
                  </a:cubicBezTo>
                  <a:cubicBezTo>
                    <a:pt x="50093" y="65249"/>
                    <a:pt x="50021" y="65222"/>
                    <a:pt x="49977" y="65168"/>
                  </a:cubicBezTo>
                  <a:cubicBezTo>
                    <a:pt x="49821" y="65136"/>
                    <a:pt x="49665" y="65123"/>
                    <a:pt x="49509" y="65123"/>
                  </a:cubicBezTo>
                  <a:cubicBezTo>
                    <a:pt x="49326" y="65123"/>
                    <a:pt x="49143" y="65140"/>
                    <a:pt x="48960" y="65159"/>
                  </a:cubicBezTo>
                  <a:cubicBezTo>
                    <a:pt x="47354" y="65338"/>
                    <a:pt x="45730" y="65329"/>
                    <a:pt x="44116" y="65427"/>
                  </a:cubicBezTo>
                  <a:cubicBezTo>
                    <a:pt x="42376" y="65525"/>
                    <a:pt x="40636" y="65668"/>
                    <a:pt x="38888" y="65766"/>
                  </a:cubicBezTo>
                  <a:cubicBezTo>
                    <a:pt x="37237" y="65864"/>
                    <a:pt x="35578" y="66034"/>
                    <a:pt x="33928" y="66212"/>
                  </a:cubicBezTo>
                  <a:cubicBezTo>
                    <a:pt x="31724" y="66444"/>
                    <a:pt x="29530" y="66747"/>
                    <a:pt x="27344" y="67131"/>
                  </a:cubicBezTo>
                  <a:cubicBezTo>
                    <a:pt x="25301" y="67488"/>
                    <a:pt x="23276" y="67898"/>
                    <a:pt x="21269" y="68398"/>
                  </a:cubicBezTo>
                  <a:cubicBezTo>
                    <a:pt x="21171" y="68424"/>
                    <a:pt x="21072" y="68478"/>
                    <a:pt x="20974" y="68523"/>
                  </a:cubicBezTo>
                  <a:lnTo>
                    <a:pt x="113557" y="68523"/>
                  </a:lnTo>
                  <a:lnTo>
                    <a:pt x="1135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30"/>
          <p:cNvGrpSpPr/>
          <p:nvPr/>
        </p:nvGrpSpPr>
        <p:grpSpPr>
          <a:xfrm rot="9000030">
            <a:off x="5407770" y="1029803"/>
            <a:ext cx="473195" cy="1393452"/>
            <a:chOff x="6299050" y="981775"/>
            <a:chExt cx="582600" cy="1715625"/>
          </a:xfrm>
        </p:grpSpPr>
        <p:grpSp>
          <p:nvGrpSpPr>
            <p:cNvPr id="1117" name="Google Shape;1117;p30"/>
            <p:cNvGrpSpPr/>
            <p:nvPr/>
          </p:nvGrpSpPr>
          <p:grpSpPr>
            <a:xfrm>
              <a:off x="6299050" y="981775"/>
              <a:ext cx="582600" cy="1161550"/>
              <a:chOff x="6299050" y="981775"/>
              <a:chExt cx="582600" cy="1161550"/>
            </a:xfrm>
          </p:grpSpPr>
          <p:sp>
            <p:nvSpPr>
              <p:cNvPr id="1118" name="Google Shape;1118;p30"/>
              <p:cNvSpPr/>
              <p:nvPr/>
            </p:nvSpPr>
            <p:spPr>
              <a:xfrm>
                <a:off x="6299050" y="1639325"/>
                <a:ext cx="582600" cy="504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6299050" y="981775"/>
                <a:ext cx="582600" cy="5040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6299050" y="1311425"/>
                <a:ext cx="582600" cy="5040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30"/>
            <p:cNvSpPr/>
            <p:nvPr/>
          </p:nvSpPr>
          <p:spPr>
            <a:xfrm>
              <a:off x="6464600" y="2446000"/>
              <a:ext cx="251400" cy="251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2" name="Google Shape;1122;p30"/>
          <p:cNvSpPr/>
          <p:nvPr/>
        </p:nvSpPr>
        <p:spPr>
          <a:xfrm>
            <a:off x="5398325" y="3554625"/>
            <a:ext cx="310800" cy="310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txBox="1">
            <a:spLocks noGrp="1"/>
          </p:cNvSpPr>
          <p:nvPr>
            <p:ph type="title"/>
          </p:nvPr>
        </p:nvSpPr>
        <p:spPr>
          <a:xfrm>
            <a:off x="531147" y="666207"/>
            <a:ext cx="3985500" cy="47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mtClean="0"/>
              <a:t>MỤC LỤC</a:t>
            </a:r>
            <a:endParaRPr/>
          </a:p>
        </p:txBody>
      </p:sp>
      <p:sp>
        <p:nvSpPr>
          <p:cNvPr id="1124" name="Google Shape;1124;p30"/>
          <p:cNvSpPr txBox="1">
            <a:spLocks noGrp="1"/>
          </p:cNvSpPr>
          <p:nvPr>
            <p:ph type="title" idx="2"/>
          </p:nvPr>
        </p:nvSpPr>
        <p:spPr>
          <a:xfrm>
            <a:off x="757027" y="2029952"/>
            <a:ext cx="1646400" cy="322917"/>
          </a:xfrm>
          <a:prstGeom prst="rect">
            <a:avLst/>
          </a:prstGeom>
        </p:spPr>
        <p:txBody>
          <a:bodyPr spcFirstLastPara="1" wrap="square" lIns="0" tIns="0" rIns="0" bIns="0" anchor="ctr" anchorCtr="0">
            <a:noAutofit/>
          </a:bodyPr>
          <a:lstStyle/>
          <a:p>
            <a:pPr lvl="0">
              <a:spcAft>
                <a:spcPts val="1600"/>
              </a:spcAft>
            </a:pPr>
            <a:r>
              <a:rPr lang="vi-VN">
                <a:solidFill>
                  <a:schemeClr val="tx1"/>
                </a:solidFill>
                <a:latin typeface="Anton" panose="020B0604020202020204" charset="0"/>
                <a:ea typeface="Rajdhani"/>
                <a:cs typeface="Rajdhani"/>
                <a:sym typeface="Rajdhani"/>
              </a:rPr>
              <a:t>USECASE</a:t>
            </a:r>
          </a:p>
        </p:txBody>
      </p:sp>
      <p:sp>
        <p:nvSpPr>
          <p:cNvPr id="1126" name="Google Shape;1126;p30"/>
          <p:cNvSpPr txBox="1">
            <a:spLocks noGrp="1"/>
          </p:cNvSpPr>
          <p:nvPr>
            <p:ph type="title" idx="3"/>
          </p:nvPr>
        </p:nvSpPr>
        <p:spPr>
          <a:xfrm>
            <a:off x="2964938" y="1844033"/>
            <a:ext cx="2056564"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mtClean="0"/>
              <a:t>MÔ HÌNH TỔNG QUAN</a:t>
            </a:r>
            <a:endParaRPr/>
          </a:p>
        </p:txBody>
      </p:sp>
      <p:sp>
        <p:nvSpPr>
          <p:cNvPr id="1128" name="Google Shape;1128;p30"/>
          <p:cNvSpPr txBox="1">
            <a:spLocks noGrp="1"/>
          </p:cNvSpPr>
          <p:nvPr>
            <p:ph type="title" idx="5"/>
          </p:nvPr>
        </p:nvSpPr>
        <p:spPr>
          <a:xfrm>
            <a:off x="720004" y="3590321"/>
            <a:ext cx="16464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mtClean="0"/>
              <a:t>GIAO DIỆN</a:t>
            </a:r>
            <a:endParaRPr/>
          </a:p>
        </p:txBody>
      </p:sp>
      <p:sp>
        <p:nvSpPr>
          <p:cNvPr id="1130" name="Google Shape;1130;p30"/>
          <p:cNvSpPr txBox="1">
            <a:spLocks noGrp="1"/>
          </p:cNvSpPr>
          <p:nvPr>
            <p:ph type="title" idx="7"/>
          </p:nvPr>
        </p:nvSpPr>
        <p:spPr>
          <a:xfrm>
            <a:off x="3046722" y="3609001"/>
            <a:ext cx="16464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mtClean="0"/>
              <a:t>KẾT LUẬN</a:t>
            </a:r>
            <a:endParaRPr/>
          </a:p>
        </p:txBody>
      </p:sp>
      <p:sp>
        <p:nvSpPr>
          <p:cNvPr id="1132" name="Google Shape;1132;p30"/>
          <p:cNvSpPr txBox="1">
            <a:spLocks noGrp="1"/>
          </p:cNvSpPr>
          <p:nvPr>
            <p:ph type="title" idx="9"/>
          </p:nvPr>
        </p:nvSpPr>
        <p:spPr>
          <a:xfrm>
            <a:off x="1319785" y="1345763"/>
            <a:ext cx="446700" cy="55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1133" name="Google Shape;1133;p30"/>
          <p:cNvSpPr txBox="1">
            <a:spLocks noGrp="1"/>
          </p:cNvSpPr>
          <p:nvPr>
            <p:ph type="title" idx="13"/>
          </p:nvPr>
        </p:nvSpPr>
        <p:spPr>
          <a:xfrm>
            <a:off x="3598686" y="1246497"/>
            <a:ext cx="446700" cy="55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1134" name="Google Shape;1134;p30"/>
          <p:cNvSpPr txBox="1">
            <a:spLocks noGrp="1"/>
          </p:cNvSpPr>
          <p:nvPr>
            <p:ph type="title" idx="14"/>
          </p:nvPr>
        </p:nvSpPr>
        <p:spPr>
          <a:xfrm>
            <a:off x="1319802" y="3034372"/>
            <a:ext cx="446700" cy="55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1135" name="Google Shape;1135;p30"/>
          <p:cNvSpPr txBox="1">
            <a:spLocks noGrp="1"/>
          </p:cNvSpPr>
          <p:nvPr>
            <p:ph type="title" idx="15"/>
          </p:nvPr>
        </p:nvSpPr>
        <p:spPr>
          <a:xfrm>
            <a:off x="3625698" y="3058574"/>
            <a:ext cx="446700" cy="55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grpSp>
        <p:nvGrpSpPr>
          <p:cNvPr id="1136" name="Google Shape;1136;p30"/>
          <p:cNvGrpSpPr/>
          <p:nvPr/>
        </p:nvGrpSpPr>
        <p:grpSpPr>
          <a:xfrm flipH="1">
            <a:off x="7164968" y="591334"/>
            <a:ext cx="643965" cy="374338"/>
            <a:chOff x="7258080" y="539396"/>
            <a:chExt cx="643965" cy="374338"/>
          </a:xfrm>
        </p:grpSpPr>
        <p:grpSp>
          <p:nvGrpSpPr>
            <p:cNvPr id="1137" name="Google Shape;1137;p30"/>
            <p:cNvGrpSpPr/>
            <p:nvPr/>
          </p:nvGrpSpPr>
          <p:grpSpPr>
            <a:xfrm>
              <a:off x="7258080" y="539396"/>
              <a:ext cx="374640" cy="374338"/>
              <a:chOff x="3285550" y="1349075"/>
              <a:chExt cx="496475" cy="496075"/>
            </a:xfrm>
          </p:grpSpPr>
          <p:sp>
            <p:nvSpPr>
              <p:cNvPr id="1138" name="Google Shape;1138;p30"/>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30"/>
            <p:cNvGrpSpPr/>
            <p:nvPr/>
          </p:nvGrpSpPr>
          <p:grpSpPr>
            <a:xfrm>
              <a:off x="7527405" y="539396"/>
              <a:ext cx="374640" cy="374338"/>
              <a:chOff x="3285550" y="1349075"/>
              <a:chExt cx="496475" cy="496075"/>
            </a:xfrm>
          </p:grpSpPr>
          <p:sp>
            <p:nvSpPr>
              <p:cNvPr id="1155" name="Google Shape;1155;p30"/>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0"/>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0"/>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0"/>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0"/>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0"/>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0"/>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0"/>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0"/>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0"/>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0"/>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0"/>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0"/>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 name="Google Shape;2042;p51"/>
          <p:cNvSpPr/>
          <p:nvPr/>
        </p:nvSpPr>
        <p:spPr>
          <a:xfrm rot="12246600">
            <a:off x="3441670" y="132218"/>
            <a:ext cx="1489265" cy="562101"/>
          </a:xfrm>
          <a:custGeom>
            <a:avLst/>
            <a:gdLst/>
            <a:ahLst/>
            <a:cxnLst/>
            <a:rect l="l" t="t" r="r" b="b"/>
            <a:pathLst>
              <a:path w="12897" h="1302" extrusionOk="0">
                <a:moveTo>
                  <a:pt x="6448" y="0"/>
                </a:moveTo>
                <a:cubicBezTo>
                  <a:pt x="5958" y="0"/>
                  <a:pt x="5467" y="160"/>
                  <a:pt x="5045" y="480"/>
                </a:cubicBezTo>
                <a:cubicBezTo>
                  <a:pt x="4691" y="754"/>
                  <a:pt x="4291" y="891"/>
                  <a:pt x="3892" y="891"/>
                </a:cubicBezTo>
                <a:cubicBezTo>
                  <a:pt x="3493" y="891"/>
                  <a:pt x="3093" y="754"/>
                  <a:pt x="2739" y="480"/>
                </a:cubicBezTo>
                <a:cubicBezTo>
                  <a:pt x="2317" y="163"/>
                  <a:pt x="1828" y="3"/>
                  <a:pt x="1338" y="3"/>
                </a:cubicBezTo>
                <a:cubicBezTo>
                  <a:pt x="875" y="3"/>
                  <a:pt x="411" y="146"/>
                  <a:pt x="0" y="434"/>
                </a:cubicBezTo>
                <a:lnTo>
                  <a:pt x="274" y="776"/>
                </a:lnTo>
                <a:cubicBezTo>
                  <a:pt x="594" y="525"/>
                  <a:pt x="982" y="411"/>
                  <a:pt x="1347" y="411"/>
                </a:cubicBezTo>
                <a:cubicBezTo>
                  <a:pt x="1735" y="411"/>
                  <a:pt x="2146" y="548"/>
                  <a:pt x="2488" y="822"/>
                </a:cubicBezTo>
                <a:cubicBezTo>
                  <a:pt x="2899" y="1142"/>
                  <a:pt x="3401" y="1301"/>
                  <a:pt x="3903" y="1301"/>
                </a:cubicBezTo>
                <a:cubicBezTo>
                  <a:pt x="4406" y="1301"/>
                  <a:pt x="4885" y="1142"/>
                  <a:pt x="5296" y="822"/>
                </a:cubicBezTo>
                <a:cubicBezTo>
                  <a:pt x="5649" y="548"/>
                  <a:pt x="6049" y="411"/>
                  <a:pt x="6448" y="411"/>
                </a:cubicBezTo>
                <a:cubicBezTo>
                  <a:pt x="6848" y="411"/>
                  <a:pt x="7247" y="548"/>
                  <a:pt x="7601" y="822"/>
                </a:cubicBezTo>
                <a:cubicBezTo>
                  <a:pt x="8023" y="1142"/>
                  <a:pt x="8514" y="1301"/>
                  <a:pt x="9005" y="1301"/>
                </a:cubicBezTo>
                <a:cubicBezTo>
                  <a:pt x="9496" y="1301"/>
                  <a:pt x="9986" y="1142"/>
                  <a:pt x="10409" y="822"/>
                </a:cubicBezTo>
                <a:cubicBezTo>
                  <a:pt x="10762" y="551"/>
                  <a:pt x="11159" y="414"/>
                  <a:pt x="11557" y="414"/>
                </a:cubicBezTo>
                <a:cubicBezTo>
                  <a:pt x="11929" y="414"/>
                  <a:pt x="12303" y="534"/>
                  <a:pt x="12645" y="776"/>
                </a:cubicBezTo>
                <a:lnTo>
                  <a:pt x="12897" y="434"/>
                </a:lnTo>
                <a:cubicBezTo>
                  <a:pt x="12486" y="146"/>
                  <a:pt x="12022" y="3"/>
                  <a:pt x="11559" y="3"/>
                </a:cubicBezTo>
                <a:cubicBezTo>
                  <a:pt x="11069" y="3"/>
                  <a:pt x="10580" y="163"/>
                  <a:pt x="10157" y="480"/>
                </a:cubicBezTo>
                <a:cubicBezTo>
                  <a:pt x="9804" y="754"/>
                  <a:pt x="9404" y="891"/>
                  <a:pt x="9005" y="891"/>
                </a:cubicBezTo>
                <a:cubicBezTo>
                  <a:pt x="8605" y="891"/>
                  <a:pt x="8206" y="754"/>
                  <a:pt x="7852" y="480"/>
                </a:cubicBezTo>
                <a:cubicBezTo>
                  <a:pt x="7430" y="160"/>
                  <a:pt x="6939"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043;p51"/>
          <p:cNvSpPr/>
          <p:nvPr/>
        </p:nvSpPr>
        <p:spPr>
          <a:xfrm rot="12246600">
            <a:off x="3383402" y="761288"/>
            <a:ext cx="1489265" cy="492673"/>
          </a:xfrm>
          <a:custGeom>
            <a:avLst/>
            <a:gdLst/>
            <a:ahLst/>
            <a:cxnLst/>
            <a:rect l="l" t="t" r="r" b="b"/>
            <a:pathLst>
              <a:path w="12897" h="1320" extrusionOk="0">
                <a:moveTo>
                  <a:pt x="1325" y="1"/>
                </a:moveTo>
                <a:cubicBezTo>
                  <a:pt x="866" y="1"/>
                  <a:pt x="407" y="143"/>
                  <a:pt x="0" y="429"/>
                </a:cubicBezTo>
                <a:lnTo>
                  <a:pt x="274" y="772"/>
                </a:lnTo>
                <a:cubicBezTo>
                  <a:pt x="601" y="543"/>
                  <a:pt x="964" y="428"/>
                  <a:pt x="1329" y="428"/>
                </a:cubicBezTo>
                <a:cubicBezTo>
                  <a:pt x="1729" y="428"/>
                  <a:pt x="2130" y="566"/>
                  <a:pt x="2488" y="840"/>
                </a:cubicBezTo>
                <a:cubicBezTo>
                  <a:pt x="2922" y="1160"/>
                  <a:pt x="3413" y="1319"/>
                  <a:pt x="3901" y="1319"/>
                </a:cubicBezTo>
                <a:cubicBezTo>
                  <a:pt x="4388" y="1319"/>
                  <a:pt x="4873" y="1160"/>
                  <a:pt x="5296" y="840"/>
                </a:cubicBezTo>
                <a:cubicBezTo>
                  <a:pt x="5661" y="566"/>
                  <a:pt x="6049" y="429"/>
                  <a:pt x="6460" y="429"/>
                </a:cubicBezTo>
                <a:cubicBezTo>
                  <a:pt x="6848" y="429"/>
                  <a:pt x="7236" y="566"/>
                  <a:pt x="7601" y="840"/>
                </a:cubicBezTo>
                <a:cubicBezTo>
                  <a:pt x="8012" y="1137"/>
                  <a:pt x="8514" y="1319"/>
                  <a:pt x="9016" y="1319"/>
                </a:cubicBezTo>
                <a:cubicBezTo>
                  <a:pt x="9496" y="1319"/>
                  <a:pt x="9998" y="1137"/>
                  <a:pt x="10409" y="840"/>
                </a:cubicBezTo>
                <a:cubicBezTo>
                  <a:pt x="10767" y="566"/>
                  <a:pt x="11168" y="428"/>
                  <a:pt x="11571" y="428"/>
                </a:cubicBezTo>
                <a:cubicBezTo>
                  <a:pt x="11939" y="428"/>
                  <a:pt x="12308" y="543"/>
                  <a:pt x="12645" y="772"/>
                </a:cubicBezTo>
                <a:lnTo>
                  <a:pt x="12897" y="429"/>
                </a:lnTo>
                <a:cubicBezTo>
                  <a:pt x="12490" y="143"/>
                  <a:pt x="12030" y="1"/>
                  <a:pt x="11571" y="1"/>
                </a:cubicBezTo>
                <a:cubicBezTo>
                  <a:pt x="11077" y="1"/>
                  <a:pt x="10584" y="166"/>
                  <a:pt x="10157" y="498"/>
                </a:cubicBezTo>
                <a:cubicBezTo>
                  <a:pt x="9804" y="760"/>
                  <a:pt x="9404" y="891"/>
                  <a:pt x="9005" y="891"/>
                </a:cubicBezTo>
                <a:cubicBezTo>
                  <a:pt x="8605" y="891"/>
                  <a:pt x="8206" y="760"/>
                  <a:pt x="7852" y="498"/>
                </a:cubicBezTo>
                <a:cubicBezTo>
                  <a:pt x="7430" y="167"/>
                  <a:pt x="6939" y="1"/>
                  <a:pt x="6448" y="1"/>
                </a:cubicBezTo>
                <a:cubicBezTo>
                  <a:pt x="5958" y="1"/>
                  <a:pt x="5467" y="167"/>
                  <a:pt x="5045" y="498"/>
                </a:cubicBezTo>
                <a:cubicBezTo>
                  <a:pt x="4691" y="760"/>
                  <a:pt x="4291" y="891"/>
                  <a:pt x="3892" y="891"/>
                </a:cubicBezTo>
                <a:cubicBezTo>
                  <a:pt x="3493" y="891"/>
                  <a:pt x="3093" y="760"/>
                  <a:pt x="2739" y="498"/>
                </a:cubicBezTo>
                <a:cubicBezTo>
                  <a:pt x="2313" y="166"/>
                  <a:pt x="1820" y="1"/>
                  <a:pt x="1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044;p51"/>
          <p:cNvSpPr/>
          <p:nvPr/>
        </p:nvSpPr>
        <p:spPr>
          <a:xfrm rot="12246600">
            <a:off x="3452245" y="302702"/>
            <a:ext cx="1489265" cy="562101"/>
          </a:xfrm>
          <a:custGeom>
            <a:avLst/>
            <a:gdLst/>
            <a:ahLst/>
            <a:cxnLst/>
            <a:rect l="l" t="t" r="r" b="b"/>
            <a:pathLst>
              <a:path w="12897" h="1302" extrusionOk="0">
                <a:moveTo>
                  <a:pt x="6448" y="0"/>
                </a:moveTo>
                <a:cubicBezTo>
                  <a:pt x="5958" y="0"/>
                  <a:pt x="5467" y="160"/>
                  <a:pt x="5045" y="480"/>
                </a:cubicBezTo>
                <a:cubicBezTo>
                  <a:pt x="4691" y="754"/>
                  <a:pt x="4291" y="890"/>
                  <a:pt x="3892" y="890"/>
                </a:cubicBezTo>
                <a:cubicBezTo>
                  <a:pt x="3493" y="890"/>
                  <a:pt x="3093" y="754"/>
                  <a:pt x="2739" y="480"/>
                </a:cubicBezTo>
                <a:cubicBezTo>
                  <a:pt x="2317" y="163"/>
                  <a:pt x="1828" y="3"/>
                  <a:pt x="1338" y="3"/>
                </a:cubicBezTo>
                <a:cubicBezTo>
                  <a:pt x="875" y="3"/>
                  <a:pt x="411" y="146"/>
                  <a:pt x="0" y="434"/>
                </a:cubicBezTo>
                <a:lnTo>
                  <a:pt x="274" y="776"/>
                </a:lnTo>
                <a:cubicBezTo>
                  <a:pt x="605" y="534"/>
                  <a:pt x="973" y="414"/>
                  <a:pt x="1343" y="414"/>
                </a:cubicBezTo>
                <a:cubicBezTo>
                  <a:pt x="1738" y="414"/>
                  <a:pt x="2134" y="551"/>
                  <a:pt x="2488" y="822"/>
                </a:cubicBezTo>
                <a:cubicBezTo>
                  <a:pt x="2922" y="1142"/>
                  <a:pt x="3413" y="1301"/>
                  <a:pt x="3901" y="1301"/>
                </a:cubicBezTo>
                <a:cubicBezTo>
                  <a:pt x="4388" y="1301"/>
                  <a:pt x="4873" y="1142"/>
                  <a:pt x="5296" y="822"/>
                </a:cubicBezTo>
                <a:cubicBezTo>
                  <a:pt x="5661" y="548"/>
                  <a:pt x="6049" y="411"/>
                  <a:pt x="6460" y="411"/>
                </a:cubicBezTo>
                <a:cubicBezTo>
                  <a:pt x="6848" y="411"/>
                  <a:pt x="7236" y="548"/>
                  <a:pt x="7601" y="822"/>
                </a:cubicBezTo>
                <a:cubicBezTo>
                  <a:pt x="8012" y="1142"/>
                  <a:pt x="8514" y="1301"/>
                  <a:pt x="9016" y="1301"/>
                </a:cubicBezTo>
                <a:cubicBezTo>
                  <a:pt x="9496" y="1301"/>
                  <a:pt x="9998" y="1142"/>
                  <a:pt x="10409" y="822"/>
                </a:cubicBezTo>
                <a:cubicBezTo>
                  <a:pt x="10762" y="551"/>
                  <a:pt x="11159" y="414"/>
                  <a:pt x="11557" y="414"/>
                </a:cubicBezTo>
                <a:cubicBezTo>
                  <a:pt x="11929" y="414"/>
                  <a:pt x="12303" y="534"/>
                  <a:pt x="12645" y="776"/>
                </a:cubicBezTo>
                <a:lnTo>
                  <a:pt x="12897" y="434"/>
                </a:lnTo>
                <a:cubicBezTo>
                  <a:pt x="12486" y="146"/>
                  <a:pt x="12022" y="3"/>
                  <a:pt x="11559" y="3"/>
                </a:cubicBezTo>
                <a:cubicBezTo>
                  <a:pt x="11069" y="3"/>
                  <a:pt x="10580" y="163"/>
                  <a:pt x="10157" y="480"/>
                </a:cubicBezTo>
                <a:cubicBezTo>
                  <a:pt x="9804" y="754"/>
                  <a:pt x="9404" y="890"/>
                  <a:pt x="9005" y="890"/>
                </a:cubicBezTo>
                <a:cubicBezTo>
                  <a:pt x="8605" y="890"/>
                  <a:pt x="8206" y="754"/>
                  <a:pt x="7852" y="480"/>
                </a:cubicBezTo>
                <a:cubicBezTo>
                  <a:pt x="7430" y="160"/>
                  <a:pt x="6939"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045;p51"/>
          <p:cNvSpPr/>
          <p:nvPr/>
        </p:nvSpPr>
        <p:spPr>
          <a:xfrm rot="12246600">
            <a:off x="3449240" y="567903"/>
            <a:ext cx="1489265" cy="569873"/>
          </a:xfrm>
          <a:custGeom>
            <a:avLst/>
            <a:gdLst/>
            <a:ahLst/>
            <a:cxnLst/>
            <a:rect l="l" t="t" r="r" b="b"/>
            <a:pathLst>
              <a:path w="12897" h="1320" extrusionOk="0">
                <a:moveTo>
                  <a:pt x="1325" y="0"/>
                </a:moveTo>
                <a:cubicBezTo>
                  <a:pt x="866" y="0"/>
                  <a:pt x="407" y="143"/>
                  <a:pt x="0" y="429"/>
                </a:cubicBezTo>
                <a:lnTo>
                  <a:pt x="274" y="771"/>
                </a:lnTo>
                <a:cubicBezTo>
                  <a:pt x="601" y="543"/>
                  <a:pt x="964" y="428"/>
                  <a:pt x="1329" y="428"/>
                </a:cubicBezTo>
                <a:cubicBezTo>
                  <a:pt x="1729" y="428"/>
                  <a:pt x="2130" y="566"/>
                  <a:pt x="2488" y="840"/>
                </a:cubicBezTo>
                <a:cubicBezTo>
                  <a:pt x="2922" y="1160"/>
                  <a:pt x="3413" y="1319"/>
                  <a:pt x="3901" y="1319"/>
                </a:cubicBezTo>
                <a:cubicBezTo>
                  <a:pt x="4388" y="1319"/>
                  <a:pt x="4873" y="1160"/>
                  <a:pt x="5296" y="840"/>
                </a:cubicBezTo>
                <a:cubicBezTo>
                  <a:pt x="5661" y="566"/>
                  <a:pt x="6049" y="429"/>
                  <a:pt x="6460" y="429"/>
                </a:cubicBezTo>
                <a:cubicBezTo>
                  <a:pt x="6848" y="429"/>
                  <a:pt x="7236" y="566"/>
                  <a:pt x="7601" y="840"/>
                </a:cubicBezTo>
                <a:cubicBezTo>
                  <a:pt x="8012" y="1160"/>
                  <a:pt x="8514" y="1319"/>
                  <a:pt x="9016" y="1319"/>
                </a:cubicBezTo>
                <a:cubicBezTo>
                  <a:pt x="9496" y="1319"/>
                  <a:pt x="9998" y="1160"/>
                  <a:pt x="10409" y="840"/>
                </a:cubicBezTo>
                <a:cubicBezTo>
                  <a:pt x="10767" y="566"/>
                  <a:pt x="11168" y="428"/>
                  <a:pt x="11571" y="428"/>
                </a:cubicBezTo>
                <a:cubicBezTo>
                  <a:pt x="11939" y="428"/>
                  <a:pt x="12308" y="543"/>
                  <a:pt x="12645" y="771"/>
                </a:cubicBezTo>
                <a:lnTo>
                  <a:pt x="12897" y="429"/>
                </a:lnTo>
                <a:cubicBezTo>
                  <a:pt x="12490" y="143"/>
                  <a:pt x="12030" y="0"/>
                  <a:pt x="11571" y="0"/>
                </a:cubicBezTo>
                <a:cubicBezTo>
                  <a:pt x="11077" y="0"/>
                  <a:pt x="10584" y="166"/>
                  <a:pt x="10157" y="498"/>
                </a:cubicBezTo>
                <a:cubicBezTo>
                  <a:pt x="9804" y="760"/>
                  <a:pt x="9404" y="891"/>
                  <a:pt x="9005" y="891"/>
                </a:cubicBezTo>
                <a:cubicBezTo>
                  <a:pt x="8605" y="891"/>
                  <a:pt x="8206" y="760"/>
                  <a:pt x="7852" y="498"/>
                </a:cubicBezTo>
                <a:cubicBezTo>
                  <a:pt x="7430" y="167"/>
                  <a:pt x="6939" y="1"/>
                  <a:pt x="6448" y="1"/>
                </a:cubicBezTo>
                <a:cubicBezTo>
                  <a:pt x="5958" y="1"/>
                  <a:pt x="5467" y="167"/>
                  <a:pt x="5045" y="498"/>
                </a:cubicBezTo>
                <a:cubicBezTo>
                  <a:pt x="4691" y="760"/>
                  <a:pt x="4291" y="891"/>
                  <a:pt x="3892" y="891"/>
                </a:cubicBezTo>
                <a:cubicBezTo>
                  <a:pt x="3493" y="891"/>
                  <a:pt x="3093" y="760"/>
                  <a:pt x="2739" y="498"/>
                </a:cubicBezTo>
                <a:cubicBezTo>
                  <a:pt x="2313" y="166"/>
                  <a:pt x="1820" y="0"/>
                  <a:pt x="13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046;p51"/>
          <p:cNvSpPr/>
          <p:nvPr/>
        </p:nvSpPr>
        <p:spPr>
          <a:xfrm flipH="1">
            <a:off x="4168677" y="4399154"/>
            <a:ext cx="716166" cy="716123"/>
          </a:xfrm>
          <a:custGeom>
            <a:avLst/>
            <a:gdLst/>
            <a:ahLst/>
            <a:cxnLst/>
            <a:rect l="l" t="t" r="r" b="b"/>
            <a:pathLst>
              <a:path w="16847" h="16846" extrusionOk="0">
                <a:moveTo>
                  <a:pt x="12076" y="297"/>
                </a:moveTo>
                <a:lnTo>
                  <a:pt x="12076" y="12075"/>
                </a:lnTo>
                <a:lnTo>
                  <a:pt x="298" y="12075"/>
                </a:lnTo>
                <a:lnTo>
                  <a:pt x="298" y="297"/>
                </a:lnTo>
                <a:close/>
                <a:moveTo>
                  <a:pt x="12372" y="434"/>
                </a:moveTo>
                <a:lnTo>
                  <a:pt x="16549" y="4679"/>
                </a:lnTo>
                <a:lnTo>
                  <a:pt x="16549" y="16343"/>
                </a:lnTo>
                <a:lnTo>
                  <a:pt x="12372" y="12143"/>
                </a:lnTo>
                <a:lnTo>
                  <a:pt x="12372" y="434"/>
                </a:lnTo>
                <a:close/>
                <a:moveTo>
                  <a:pt x="12167" y="12372"/>
                </a:moveTo>
                <a:lnTo>
                  <a:pt x="16344" y="16549"/>
                </a:lnTo>
                <a:lnTo>
                  <a:pt x="4703" y="16549"/>
                </a:lnTo>
                <a:lnTo>
                  <a:pt x="435" y="12372"/>
                </a:lnTo>
                <a:close/>
                <a:moveTo>
                  <a:pt x="1" y="0"/>
                </a:moveTo>
                <a:lnTo>
                  <a:pt x="1" y="12372"/>
                </a:lnTo>
                <a:lnTo>
                  <a:pt x="4566" y="16845"/>
                </a:lnTo>
                <a:lnTo>
                  <a:pt x="16846" y="16845"/>
                </a:lnTo>
                <a:lnTo>
                  <a:pt x="16846" y="4565"/>
                </a:lnTo>
                <a:lnTo>
                  <a:pt x="12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2047;p51"/>
          <p:cNvGrpSpPr/>
          <p:nvPr/>
        </p:nvGrpSpPr>
        <p:grpSpPr>
          <a:xfrm flipH="1">
            <a:off x="4377158" y="4136701"/>
            <a:ext cx="737476" cy="730711"/>
            <a:chOff x="5819725" y="1673525"/>
            <a:chExt cx="737476" cy="730711"/>
          </a:xfrm>
        </p:grpSpPr>
        <p:sp>
          <p:nvSpPr>
            <p:cNvPr id="127" name="Google Shape;2048;p51"/>
            <p:cNvSpPr/>
            <p:nvPr/>
          </p:nvSpPr>
          <p:spPr>
            <a:xfrm>
              <a:off x="5819725" y="1673525"/>
              <a:ext cx="35921" cy="35963"/>
            </a:xfrm>
            <a:custGeom>
              <a:avLst/>
              <a:gdLst/>
              <a:ahLst/>
              <a:cxnLst/>
              <a:rect l="l" t="t" r="r" b="b"/>
              <a:pathLst>
                <a:path w="845" h="846" extrusionOk="0">
                  <a:moveTo>
                    <a:pt x="411" y="1"/>
                  </a:moveTo>
                  <a:cubicBezTo>
                    <a:pt x="183" y="1"/>
                    <a:pt x="0" y="183"/>
                    <a:pt x="0" y="412"/>
                  </a:cubicBezTo>
                  <a:cubicBezTo>
                    <a:pt x="0" y="663"/>
                    <a:pt x="183" y="845"/>
                    <a:pt x="411" y="845"/>
                  </a:cubicBezTo>
                  <a:cubicBezTo>
                    <a:pt x="662" y="845"/>
                    <a:pt x="845" y="663"/>
                    <a:pt x="845" y="412"/>
                  </a:cubicBezTo>
                  <a:cubicBezTo>
                    <a:pt x="845" y="183"/>
                    <a:pt x="662" y="1"/>
                    <a:pt x="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049;p51"/>
            <p:cNvSpPr/>
            <p:nvPr/>
          </p:nvSpPr>
          <p:spPr>
            <a:xfrm>
              <a:off x="6053534" y="1673525"/>
              <a:ext cx="35963" cy="35963"/>
            </a:xfrm>
            <a:custGeom>
              <a:avLst/>
              <a:gdLst/>
              <a:ahLst/>
              <a:cxnLst/>
              <a:rect l="l" t="t" r="r" b="b"/>
              <a:pathLst>
                <a:path w="846" h="846" extrusionOk="0">
                  <a:moveTo>
                    <a:pt x="412" y="1"/>
                  </a:moveTo>
                  <a:cubicBezTo>
                    <a:pt x="184" y="1"/>
                    <a:pt x="1" y="183"/>
                    <a:pt x="1" y="412"/>
                  </a:cubicBezTo>
                  <a:cubicBezTo>
                    <a:pt x="1" y="663"/>
                    <a:pt x="184" y="845"/>
                    <a:pt x="412" y="845"/>
                  </a:cubicBezTo>
                  <a:cubicBezTo>
                    <a:pt x="663" y="845"/>
                    <a:pt x="845" y="663"/>
                    <a:pt x="845" y="412"/>
                  </a:cubicBezTo>
                  <a:cubicBezTo>
                    <a:pt x="845" y="183"/>
                    <a:pt x="663"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050;p51"/>
            <p:cNvSpPr/>
            <p:nvPr/>
          </p:nvSpPr>
          <p:spPr>
            <a:xfrm>
              <a:off x="6287386" y="1673525"/>
              <a:ext cx="35963" cy="35963"/>
            </a:xfrm>
            <a:custGeom>
              <a:avLst/>
              <a:gdLst/>
              <a:ahLst/>
              <a:cxnLst/>
              <a:rect l="l" t="t" r="r" b="b"/>
              <a:pathLst>
                <a:path w="846" h="846" extrusionOk="0">
                  <a:moveTo>
                    <a:pt x="412" y="1"/>
                  </a:moveTo>
                  <a:cubicBezTo>
                    <a:pt x="183" y="1"/>
                    <a:pt x="1" y="183"/>
                    <a:pt x="1" y="412"/>
                  </a:cubicBezTo>
                  <a:cubicBezTo>
                    <a:pt x="1" y="663"/>
                    <a:pt x="183" y="845"/>
                    <a:pt x="412" y="845"/>
                  </a:cubicBezTo>
                  <a:cubicBezTo>
                    <a:pt x="663" y="845"/>
                    <a:pt x="845" y="663"/>
                    <a:pt x="845" y="412"/>
                  </a:cubicBezTo>
                  <a:cubicBezTo>
                    <a:pt x="845" y="183"/>
                    <a:pt x="663"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051;p51"/>
            <p:cNvSpPr/>
            <p:nvPr/>
          </p:nvSpPr>
          <p:spPr>
            <a:xfrm>
              <a:off x="6521238" y="1673525"/>
              <a:ext cx="35963" cy="35963"/>
            </a:xfrm>
            <a:custGeom>
              <a:avLst/>
              <a:gdLst/>
              <a:ahLst/>
              <a:cxnLst/>
              <a:rect l="l" t="t" r="r" b="b"/>
              <a:pathLst>
                <a:path w="846" h="846" extrusionOk="0">
                  <a:moveTo>
                    <a:pt x="412" y="1"/>
                  </a:moveTo>
                  <a:cubicBezTo>
                    <a:pt x="183" y="1"/>
                    <a:pt x="1" y="183"/>
                    <a:pt x="1" y="412"/>
                  </a:cubicBezTo>
                  <a:cubicBezTo>
                    <a:pt x="1" y="663"/>
                    <a:pt x="183" y="845"/>
                    <a:pt x="412" y="845"/>
                  </a:cubicBezTo>
                  <a:cubicBezTo>
                    <a:pt x="663" y="845"/>
                    <a:pt x="845" y="663"/>
                    <a:pt x="845" y="412"/>
                  </a:cubicBezTo>
                  <a:cubicBezTo>
                    <a:pt x="845" y="183"/>
                    <a:pt x="663"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052;p51"/>
            <p:cNvSpPr/>
            <p:nvPr/>
          </p:nvSpPr>
          <p:spPr>
            <a:xfrm>
              <a:off x="5819725" y="1905462"/>
              <a:ext cx="35921" cy="35921"/>
            </a:xfrm>
            <a:custGeom>
              <a:avLst/>
              <a:gdLst/>
              <a:ahLst/>
              <a:cxnLst/>
              <a:rect l="l" t="t" r="r" b="b"/>
              <a:pathLst>
                <a:path w="845" h="845" extrusionOk="0">
                  <a:moveTo>
                    <a:pt x="411" y="0"/>
                  </a:moveTo>
                  <a:cubicBezTo>
                    <a:pt x="183" y="0"/>
                    <a:pt x="0" y="183"/>
                    <a:pt x="0" y="411"/>
                  </a:cubicBezTo>
                  <a:cubicBezTo>
                    <a:pt x="0" y="639"/>
                    <a:pt x="183" y="845"/>
                    <a:pt x="411" y="845"/>
                  </a:cubicBezTo>
                  <a:cubicBezTo>
                    <a:pt x="662" y="845"/>
                    <a:pt x="845" y="639"/>
                    <a:pt x="845" y="411"/>
                  </a:cubicBezTo>
                  <a:cubicBezTo>
                    <a:pt x="845" y="183"/>
                    <a:pt x="662" y="0"/>
                    <a:pt x="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053;p51"/>
            <p:cNvSpPr/>
            <p:nvPr/>
          </p:nvSpPr>
          <p:spPr>
            <a:xfrm>
              <a:off x="6053534" y="1905462"/>
              <a:ext cx="35963" cy="35921"/>
            </a:xfrm>
            <a:custGeom>
              <a:avLst/>
              <a:gdLst/>
              <a:ahLst/>
              <a:cxnLst/>
              <a:rect l="l" t="t" r="r" b="b"/>
              <a:pathLst>
                <a:path w="846" h="845" extrusionOk="0">
                  <a:moveTo>
                    <a:pt x="412" y="0"/>
                  </a:moveTo>
                  <a:cubicBezTo>
                    <a:pt x="184" y="0"/>
                    <a:pt x="1" y="183"/>
                    <a:pt x="1" y="411"/>
                  </a:cubicBezTo>
                  <a:cubicBezTo>
                    <a:pt x="1" y="639"/>
                    <a:pt x="184" y="845"/>
                    <a:pt x="412" y="845"/>
                  </a:cubicBezTo>
                  <a:cubicBezTo>
                    <a:pt x="663" y="845"/>
                    <a:pt x="845" y="639"/>
                    <a:pt x="845" y="411"/>
                  </a:cubicBezTo>
                  <a:cubicBezTo>
                    <a:pt x="845" y="183"/>
                    <a:pt x="663" y="0"/>
                    <a:pt x="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054;p51"/>
            <p:cNvSpPr/>
            <p:nvPr/>
          </p:nvSpPr>
          <p:spPr>
            <a:xfrm>
              <a:off x="6287386" y="1905462"/>
              <a:ext cx="35963" cy="35921"/>
            </a:xfrm>
            <a:custGeom>
              <a:avLst/>
              <a:gdLst/>
              <a:ahLst/>
              <a:cxnLst/>
              <a:rect l="l" t="t" r="r" b="b"/>
              <a:pathLst>
                <a:path w="846" h="845" extrusionOk="0">
                  <a:moveTo>
                    <a:pt x="412" y="0"/>
                  </a:moveTo>
                  <a:cubicBezTo>
                    <a:pt x="183" y="0"/>
                    <a:pt x="1" y="183"/>
                    <a:pt x="1" y="411"/>
                  </a:cubicBezTo>
                  <a:cubicBezTo>
                    <a:pt x="1" y="639"/>
                    <a:pt x="183" y="845"/>
                    <a:pt x="412" y="845"/>
                  </a:cubicBezTo>
                  <a:cubicBezTo>
                    <a:pt x="663" y="845"/>
                    <a:pt x="845" y="639"/>
                    <a:pt x="845" y="411"/>
                  </a:cubicBezTo>
                  <a:cubicBezTo>
                    <a:pt x="845" y="183"/>
                    <a:pt x="663" y="0"/>
                    <a:pt x="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055;p51"/>
            <p:cNvSpPr/>
            <p:nvPr/>
          </p:nvSpPr>
          <p:spPr>
            <a:xfrm>
              <a:off x="6521238" y="1905462"/>
              <a:ext cx="35963" cy="35921"/>
            </a:xfrm>
            <a:custGeom>
              <a:avLst/>
              <a:gdLst/>
              <a:ahLst/>
              <a:cxnLst/>
              <a:rect l="l" t="t" r="r" b="b"/>
              <a:pathLst>
                <a:path w="846" h="845" extrusionOk="0">
                  <a:moveTo>
                    <a:pt x="412" y="0"/>
                  </a:moveTo>
                  <a:cubicBezTo>
                    <a:pt x="183" y="0"/>
                    <a:pt x="1" y="183"/>
                    <a:pt x="1" y="411"/>
                  </a:cubicBezTo>
                  <a:cubicBezTo>
                    <a:pt x="1" y="639"/>
                    <a:pt x="183" y="845"/>
                    <a:pt x="412" y="845"/>
                  </a:cubicBezTo>
                  <a:cubicBezTo>
                    <a:pt x="663" y="845"/>
                    <a:pt x="845" y="639"/>
                    <a:pt x="845" y="411"/>
                  </a:cubicBezTo>
                  <a:cubicBezTo>
                    <a:pt x="845" y="183"/>
                    <a:pt x="663" y="0"/>
                    <a:pt x="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056;p51"/>
            <p:cNvSpPr/>
            <p:nvPr/>
          </p:nvSpPr>
          <p:spPr>
            <a:xfrm>
              <a:off x="5819725" y="2137356"/>
              <a:ext cx="35921" cy="35921"/>
            </a:xfrm>
            <a:custGeom>
              <a:avLst/>
              <a:gdLst/>
              <a:ahLst/>
              <a:cxnLst/>
              <a:rect l="l" t="t" r="r" b="b"/>
              <a:pathLst>
                <a:path w="845" h="845" extrusionOk="0">
                  <a:moveTo>
                    <a:pt x="411" y="0"/>
                  </a:moveTo>
                  <a:cubicBezTo>
                    <a:pt x="183" y="0"/>
                    <a:pt x="0" y="183"/>
                    <a:pt x="0" y="411"/>
                  </a:cubicBezTo>
                  <a:cubicBezTo>
                    <a:pt x="0" y="639"/>
                    <a:pt x="183" y="845"/>
                    <a:pt x="411" y="845"/>
                  </a:cubicBezTo>
                  <a:cubicBezTo>
                    <a:pt x="662" y="845"/>
                    <a:pt x="845" y="639"/>
                    <a:pt x="845" y="411"/>
                  </a:cubicBezTo>
                  <a:cubicBezTo>
                    <a:pt x="845" y="183"/>
                    <a:pt x="662" y="0"/>
                    <a:pt x="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057;p51"/>
            <p:cNvSpPr/>
            <p:nvPr/>
          </p:nvSpPr>
          <p:spPr>
            <a:xfrm>
              <a:off x="6053534" y="2137356"/>
              <a:ext cx="35963" cy="35921"/>
            </a:xfrm>
            <a:custGeom>
              <a:avLst/>
              <a:gdLst/>
              <a:ahLst/>
              <a:cxnLst/>
              <a:rect l="l" t="t" r="r" b="b"/>
              <a:pathLst>
                <a:path w="846" h="845" extrusionOk="0">
                  <a:moveTo>
                    <a:pt x="412" y="0"/>
                  </a:moveTo>
                  <a:cubicBezTo>
                    <a:pt x="184" y="0"/>
                    <a:pt x="1" y="183"/>
                    <a:pt x="1" y="411"/>
                  </a:cubicBezTo>
                  <a:cubicBezTo>
                    <a:pt x="1" y="639"/>
                    <a:pt x="184" y="845"/>
                    <a:pt x="412" y="845"/>
                  </a:cubicBezTo>
                  <a:cubicBezTo>
                    <a:pt x="663" y="845"/>
                    <a:pt x="845" y="639"/>
                    <a:pt x="845" y="411"/>
                  </a:cubicBezTo>
                  <a:cubicBezTo>
                    <a:pt x="845" y="183"/>
                    <a:pt x="663" y="0"/>
                    <a:pt x="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058;p51"/>
            <p:cNvSpPr/>
            <p:nvPr/>
          </p:nvSpPr>
          <p:spPr>
            <a:xfrm>
              <a:off x="6287386" y="2137356"/>
              <a:ext cx="35963" cy="35921"/>
            </a:xfrm>
            <a:custGeom>
              <a:avLst/>
              <a:gdLst/>
              <a:ahLst/>
              <a:cxnLst/>
              <a:rect l="l" t="t" r="r" b="b"/>
              <a:pathLst>
                <a:path w="846" h="845" extrusionOk="0">
                  <a:moveTo>
                    <a:pt x="412" y="0"/>
                  </a:moveTo>
                  <a:cubicBezTo>
                    <a:pt x="183" y="0"/>
                    <a:pt x="1" y="183"/>
                    <a:pt x="1" y="411"/>
                  </a:cubicBezTo>
                  <a:cubicBezTo>
                    <a:pt x="1" y="639"/>
                    <a:pt x="183" y="845"/>
                    <a:pt x="412" y="845"/>
                  </a:cubicBezTo>
                  <a:cubicBezTo>
                    <a:pt x="663" y="845"/>
                    <a:pt x="845" y="639"/>
                    <a:pt x="845" y="411"/>
                  </a:cubicBezTo>
                  <a:cubicBezTo>
                    <a:pt x="845" y="183"/>
                    <a:pt x="663" y="0"/>
                    <a:pt x="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059;p51"/>
            <p:cNvSpPr/>
            <p:nvPr/>
          </p:nvSpPr>
          <p:spPr>
            <a:xfrm>
              <a:off x="6521238" y="2137356"/>
              <a:ext cx="35963" cy="35921"/>
            </a:xfrm>
            <a:custGeom>
              <a:avLst/>
              <a:gdLst/>
              <a:ahLst/>
              <a:cxnLst/>
              <a:rect l="l" t="t" r="r" b="b"/>
              <a:pathLst>
                <a:path w="846" h="845" extrusionOk="0">
                  <a:moveTo>
                    <a:pt x="412" y="0"/>
                  </a:moveTo>
                  <a:cubicBezTo>
                    <a:pt x="183" y="0"/>
                    <a:pt x="1" y="183"/>
                    <a:pt x="1" y="411"/>
                  </a:cubicBezTo>
                  <a:cubicBezTo>
                    <a:pt x="1" y="639"/>
                    <a:pt x="183" y="845"/>
                    <a:pt x="412" y="845"/>
                  </a:cubicBezTo>
                  <a:cubicBezTo>
                    <a:pt x="663" y="845"/>
                    <a:pt x="845" y="639"/>
                    <a:pt x="845" y="411"/>
                  </a:cubicBezTo>
                  <a:cubicBezTo>
                    <a:pt x="845" y="183"/>
                    <a:pt x="663" y="0"/>
                    <a:pt x="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060;p51"/>
            <p:cNvSpPr/>
            <p:nvPr/>
          </p:nvSpPr>
          <p:spPr>
            <a:xfrm>
              <a:off x="5819725" y="2368272"/>
              <a:ext cx="35921" cy="35963"/>
            </a:xfrm>
            <a:custGeom>
              <a:avLst/>
              <a:gdLst/>
              <a:ahLst/>
              <a:cxnLst/>
              <a:rect l="l" t="t" r="r" b="b"/>
              <a:pathLst>
                <a:path w="845" h="846" extrusionOk="0">
                  <a:moveTo>
                    <a:pt x="411" y="1"/>
                  </a:moveTo>
                  <a:cubicBezTo>
                    <a:pt x="183" y="1"/>
                    <a:pt x="0" y="206"/>
                    <a:pt x="0" y="434"/>
                  </a:cubicBezTo>
                  <a:cubicBezTo>
                    <a:pt x="0" y="663"/>
                    <a:pt x="183" y="845"/>
                    <a:pt x="411" y="845"/>
                  </a:cubicBezTo>
                  <a:cubicBezTo>
                    <a:pt x="662" y="845"/>
                    <a:pt x="845" y="663"/>
                    <a:pt x="845" y="434"/>
                  </a:cubicBezTo>
                  <a:cubicBezTo>
                    <a:pt x="845" y="206"/>
                    <a:pt x="662" y="1"/>
                    <a:pt x="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061;p51"/>
            <p:cNvSpPr/>
            <p:nvPr/>
          </p:nvSpPr>
          <p:spPr>
            <a:xfrm>
              <a:off x="6053534" y="2368272"/>
              <a:ext cx="35963" cy="35963"/>
            </a:xfrm>
            <a:custGeom>
              <a:avLst/>
              <a:gdLst/>
              <a:ahLst/>
              <a:cxnLst/>
              <a:rect l="l" t="t" r="r" b="b"/>
              <a:pathLst>
                <a:path w="846" h="846" extrusionOk="0">
                  <a:moveTo>
                    <a:pt x="412" y="1"/>
                  </a:moveTo>
                  <a:cubicBezTo>
                    <a:pt x="184" y="1"/>
                    <a:pt x="1" y="206"/>
                    <a:pt x="1" y="434"/>
                  </a:cubicBezTo>
                  <a:cubicBezTo>
                    <a:pt x="1" y="663"/>
                    <a:pt x="184" y="845"/>
                    <a:pt x="412" y="845"/>
                  </a:cubicBezTo>
                  <a:cubicBezTo>
                    <a:pt x="663" y="845"/>
                    <a:pt x="845" y="663"/>
                    <a:pt x="845" y="434"/>
                  </a:cubicBezTo>
                  <a:cubicBezTo>
                    <a:pt x="845" y="206"/>
                    <a:pt x="663"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062;p51"/>
            <p:cNvSpPr/>
            <p:nvPr/>
          </p:nvSpPr>
          <p:spPr>
            <a:xfrm>
              <a:off x="6287386" y="2368272"/>
              <a:ext cx="35963" cy="35963"/>
            </a:xfrm>
            <a:custGeom>
              <a:avLst/>
              <a:gdLst/>
              <a:ahLst/>
              <a:cxnLst/>
              <a:rect l="l" t="t" r="r" b="b"/>
              <a:pathLst>
                <a:path w="846" h="846" extrusionOk="0">
                  <a:moveTo>
                    <a:pt x="412" y="1"/>
                  </a:moveTo>
                  <a:cubicBezTo>
                    <a:pt x="183" y="1"/>
                    <a:pt x="1" y="206"/>
                    <a:pt x="1" y="434"/>
                  </a:cubicBezTo>
                  <a:cubicBezTo>
                    <a:pt x="1" y="663"/>
                    <a:pt x="183" y="845"/>
                    <a:pt x="412" y="845"/>
                  </a:cubicBezTo>
                  <a:cubicBezTo>
                    <a:pt x="663" y="845"/>
                    <a:pt x="845" y="663"/>
                    <a:pt x="845" y="434"/>
                  </a:cubicBezTo>
                  <a:cubicBezTo>
                    <a:pt x="845" y="206"/>
                    <a:pt x="663"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063;p51"/>
            <p:cNvSpPr/>
            <p:nvPr/>
          </p:nvSpPr>
          <p:spPr>
            <a:xfrm>
              <a:off x="6521238" y="2368272"/>
              <a:ext cx="35963" cy="35963"/>
            </a:xfrm>
            <a:custGeom>
              <a:avLst/>
              <a:gdLst/>
              <a:ahLst/>
              <a:cxnLst/>
              <a:rect l="l" t="t" r="r" b="b"/>
              <a:pathLst>
                <a:path w="846" h="846" extrusionOk="0">
                  <a:moveTo>
                    <a:pt x="412" y="1"/>
                  </a:moveTo>
                  <a:cubicBezTo>
                    <a:pt x="183" y="1"/>
                    <a:pt x="1" y="206"/>
                    <a:pt x="1" y="434"/>
                  </a:cubicBezTo>
                  <a:cubicBezTo>
                    <a:pt x="1" y="663"/>
                    <a:pt x="183" y="845"/>
                    <a:pt x="412" y="845"/>
                  </a:cubicBezTo>
                  <a:cubicBezTo>
                    <a:pt x="663" y="845"/>
                    <a:pt x="845" y="663"/>
                    <a:pt x="845" y="434"/>
                  </a:cubicBezTo>
                  <a:cubicBezTo>
                    <a:pt x="845" y="206"/>
                    <a:pt x="663"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2064;p51"/>
          <p:cNvSpPr/>
          <p:nvPr/>
        </p:nvSpPr>
        <p:spPr>
          <a:xfrm>
            <a:off x="94415" y="513328"/>
            <a:ext cx="1107355" cy="177896"/>
          </a:xfrm>
          <a:custGeom>
            <a:avLst/>
            <a:gdLst/>
            <a:ahLst/>
            <a:cxnLst/>
            <a:rect l="l" t="t" r="r" b="b"/>
            <a:pathLst>
              <a:path w="19334" h="3106" extrusionOk="0">
                <a:moveTo>
                  <a:pt x="0" y="1"/>
                </a:moveTo>
                <a:lnTo>
                  <a:pt x="0" y="3105"/>
                </a:lnTo>
                <a:lnTo>
                  <a:pt x="19333" y="3105"/>
                </a:lnTo>
                <a:lnTo>
                  <a:pt x="19333"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065;p51"/>
          <p:cNvSpPr/>
          <p:nvPr/>
        </p:nvSpPr>
        <p:spPr>
          <a:xfrm>
            <a:off x="169057" y="1340049"/>
            <a:ext cx="216825" cy="67691"/>
          </a:xfrm>
          <a:custGeom>
            <a:avLst/>
            <a:gdLst/>
            <a:ahLst/>
            <a:cxnLst/>
            <a:rect l="l" t="t" r="r" b="b"/>
            <a:pathLst>
              <a:path w="2969" h="480" extrusionOk="0">
                <a:moveTo>
                  <a:pt x="1" y="0"/>
                </a:moveTo>
                <a:lnTo>
                  <a:pt x="1" y="480"/>
                </a:lnTo>
                <a:lnTo>
                  <a:pt x="2968" y="480"/>
                </a:lnTo>
                <a:lnTo>
                  <a:pt x="2968"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066;p51"/>
          <p:cNvSpPr/>
          <p:nvPr/>
        </p:nvSpPr>
        <p:spPr>
          <a:xfrm>
            <a:off x="945624" y="201747"/>
            <a:ext cx="217072" cy="177896"/>
          </a:xfrm>
          <a:custGeom>
            <a:avLst/>
            <a:gdLst/>
            <a:ahLst/>
            <a:cxnLst/>
            <a:rect l="l" t="t" r="r" b="b"/>
            <a:pathLst>
              <a:path w="3790" h="3106" extrusionOk="0">
                <a:moveTo>
                  <a:pt x="1" y="1"/>
                </a:moveTo>
                <a:lnTo>
                  <a:pt x="1" y="3105"/>
                </a:lnTo>
                <a:lnTo>
                  <a:pt x="3790" y="3105"/>
                </a:lnTo>
                <a:lnTo>
                  <a:pt x="3790"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2067;p51"/>
          <p:cNvGrpSpPr/>
          <p:nvPr/>
        </p:nvGrpSpPr>
        <p:grpSpPr>
          <a:xfrm>
            <a:off x="2491193" y="2224007"/>
            <a:ext cx="243191" cy="1285150"/>
            <a:chOff x="6508704" y="1929175"/>
            <a:chExt cx="243191" cy="1285150"/>
          </a:xfrm>
        </p:grpSpPr>
        <p:sp>
          <p:nvSpPr>
            <p:cNvPr id="147" name="Google Shape;2068;p51"/>
            <p:cNvSpPr/>
            <p:nvPr/>
          </p:nvSpPr>
          <p:spPr>
            <a:xfrm>
              <a:off x="6508704" y="1929175"/>
              <a:ext cx="32704" cy="31387"/>
            </a:xfrm>
            <a:custGeom>
              <a:avLst/>
              <a:gdLst/>
              <a:ahLst/>
              <a:cxnLst/>
              <a:rect l="l" t="t" r="r" b="b"/>
              <a:pathLst>
                <a:path w="571" h="548" extrusionOk="0">
                  <a:moveTo>
                    <a:pt x="274" y="0"/>
                  </a:moveTo>
                  <a:cubicBezTo>
                    <a:pt x="137" y="0"/>
                    <a:pt x="0" y="114"/>
                    <a:pt x="0" y="274"/>
                  </a:cubicBezTo>
                  <a:cubicBezTo>
                    <a:pt x="0" y="434"/>
                    <a:pt x="137" y="548"/>
                    <a:pt x="274" y="548"/>
                  </a:cubicBezTo>
                  <a:cubicBezTo>
                    <a:pt x="434" y="548"/>
                    <a:pt x="571" y="434"/>
                    <a:pt x="571" y="274"/>
                  </a:cubicBezTo>
                  <a:cubicBezTo>
                    <a:pt x="571" y="114"/>
                    <a:pt x="434"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069;p51"/>
            <p:cNvSpPr/>
            <p:nvPr/>
          </p:nvSpPr>
          <p:spPr>
            <a:xfrm>
              <a:off x="6719191" y="1929175"/>
              <a:ext cx="32704" cy="31387"/>
            </a:xfrm>
            <a:custGeom>
              <a:avLst/>
              <a:gdLst/>
              <a:ahLst/>
              <a:cxnLst/>
              <a:rect l="l" t="t" r="r" b="b"/>
              <a:pathLst>
                <a:path w="571" h="548" extrusionOk="0">
                  <a:moveTo>
                    <a:pt x="297" y="0"/>
                  </a:moveTo>
                  <a:cubicBezTo>
                    <a:pt x="137" y="0"/>
                    <a:pt x="0" y="114"/>
                    <a:pt x="0" y="274"/>
                  </a:cubicBezTo>
                  <a:cubicBezTo>
                    <a:pt x="0" y="434"/>
                    <a:pt x="137" y="548"/>
                    <a:pt x="297" y="548"/>
                  </a:cubicBezTo>
                  <a:cubicBezTo>
                    <a:pt x="434" y="548"/>
                    <a:pt x="571" y="434"/>
                    <a:pt x="571" y="274"/>
                  </a:cubicBezTo>
                  <a:cubicBezTo>
                    <a:pt x="571" y="114"/>
                    <a:pt x="434" y="0"/>
                    <a:pt x="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070;p51"/>
            <p:cNvSpPr/>
            <p:nvPr/>
          </p:nvSpPr>
          <p:spPr>
            <a:xfrm>
              <a:off x="6508704" y="2137028"/>
              <a:ext cx="32704" cy="32704"/>
            </a:xfrm>
            <a:custGeom>
              <a:avLst/>
              <a:gdLst/>
              <a:ahLst/>
              <a:cxnLst/>
              <a:rect l="l" t="t" r="r" b="b"/>
              <a:pathLst>
                <a:path w="571" h="571" extrusionOk="0">
                  <a:moveTo>
                    <a:pt x="274" y="0"/>
                  </a:moveTo>
                  <a:cubicBezTo>
                    <a:pt x="137" y="0"/>
                    <a:pt x="0" y="137"/>
                    <a:pt x="0" y="297"/>
                  </a:cubicBezTo>
                  <a:cubicBezTo>
                    <a:pt x="0" y="457"/>
                    <a:pt x="137" y="571"/>
                    <a:pt x="274" y="571"/>
                  </a:cubicBezTo>
                  <a:cubicBezTo>
                    <a:pt x="434" y="571"/>
                    <a:pt x="571" y="457"/>
                    <a:pt x="571" y="297"/>
                  </a:cubicBezTo>
                  <a:cubicBezTo>
                    <a:pt x="571" y="137"/>
                    <a:pt x="434"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071;p51"/>
            <p:cNvSpPr/>
            <p:nvPr/>
          </p:nvSpPr>
          <p:spPr>
            <a:xfrm>
              <a:off x="6719191" y="2137028"/>
              <a:ext cx="32704" cy="32704"/>
            </a:xfrm>
            <a:custGeom>
              <a:avLst/>
              <a:gdLst/>
              <a:ahLst/>
              <a:cxnLst/>
              <a:rect l="l" t="t" r="r" b="b"/>
              <a:pathLst>
                <a:path w="571" h="571" extrusionOk="0">
                  <a:moveTo>
                    <a:pt x="297" y="0"/>
                  </a:moveTo>
                  <a:cubicBezTo>
                    <a:pt x="137" y="0"/>
                    <a:pt x="0" y="137"/>
                    <a:pt x="0" y="297"/>
                  </a:cubicBezTo>
                  <a:cubicBezTo>
                    <a:pt x="0" y="457"/>
                    <a:pt x="137" y="571"/>
                    <a:pt x="297" y="571"/>
                  </a:cubicBezTo>
                  <a:cubicBezTo>
                    <a:pt x="434" y="571"/>
                    <a:pt x="571" y="457"/>
                    <a:pt x="571" y="297"/>
                  </a:cubicBezTo>
                  <a:cubicBezTo>
                    <a:pt x="571" y="137"/>
                    <a:pt x="434" y="0"/>
                    <a:pt x="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072;p51"/>
            <p:cNvSpPr/>
            <p:nvPr/>
          </p:nvSpPr>
          <p:spPr>
            <a:xfrm>
              <a:off x="6508704" y="2346199"/>
              <a:ext cx="32704" cy="32761"/>
            </a:xfrm>
            <a:custGeom>
              <a:avLst/>
              <a:gdLst/>
              <a:ahLst/>
              <a:cxnLst/>
              <a:rect l="l" t="t" r="r" b="b"/>
              <a:pathLst>
                <a:path w="571" h="572" extrusionOk="0">
                  <a:moveTo>
                    <a:pt x="274" y="0"/>
                  </a:moveTo>
                  <a:cubicBezTo>
                    <a:pt x="137" y="0"/>
                    <a:pt x="0" y="137"/>
                    <a:pt x="0" y="297"/>
                  </a:cubicBezTo>
                  <a:cubicBezTo>
                    <a:pt x="0" y="434"/>
                    <a:pt x="137" y="571"/>
                    <a:pt x="274" y="571"/>
                  </a:cubicBezTo>
                  <a:cubicBezTo>
                    <a:pt x="434" y="571"/>
                    <a:pt x="571" y="434"/>
                    <a:pt x="571" y="297"/>
                  </a:cubicBezTo>
                  <a:cubicBezTo>
                    <a:pt x="571" y="137"/>
                    <a:pt x="434"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073;p51"/>
            <p:cNvSpPr/>
            <p:nvPr/>
          </p:nvSpPr>
          <p:spPr>
            <a:xfrm>
              <a:off x="6719191" y="2346199"/>
              <a:ext cx="32704" cy="32761"/>
            </a:xfrm>
            <a:custGeom>
              <a:avLst/>
              <a:gdLst/>
              <a:ahLst/>
              <a:cxnLst/>
              <a:rect l="l" t="t" r="r" b="b"/>
              <a:pathLst>
                <a:path w="571" h="572" extrusionOk="0">
                  <a:moveTo>
                    <a:pt x="297" y="0"/>
                  </a:moveTo>
                  <a:cubicBezTo>
                    <a:pt x="137" y="0"/>
                    <a:pt x="0" y="137"/>
                    <a:pt x="0" y="297"/>
                  </a:cubicBezTo>
                  <a:cubicBezTo>
                    <a:pt x="0" y="434"/>
                    <a:pt x="137" y="571"/>
                    <a:pt x="297" y="571"/>
                  </a:cubicBezTo>
                  <a:cubicBezTo>
                    <a:pt x="434" y="571"/>
                    <a:pt x="571" y="434"/>
                    <a:pt x="571" y="297"/>
                  </a:cubicBezTo>
                  <a:cubicBezTo>
                    <a:pt x="571" y="137"/>
                    <a:pt x="434" y="0"/>
                    <a:pt x="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074;p51"/>
            <p:cNvSpPr/>
            <p:nvPr/>
          </p:nvSpPr>
          <p:spPr>
            <a:xfrm>
              <a:off x="6508704" y="2555369"/>
              <a:ext cx="32704" cy="32761"/>
            </a:xfrm>
            <a:custGeom>
              <a:avLst/>
              <a:gdLst/>
              <a:ahLst/>
              <a:cxnLst/>
              <a:rect l="l" t="t" r="r" b="b"/>
              <a:pathLst>
                <a:path w="571" h="572" extrusionOk="0">
                  <a:moveTo>
                    <a:pt x="274" y="0"/>
                  </a:moveTo>
                  <a:cubicBezTo>
                    <a:pt x="137" y="0"/>
                    <a:pt x="0" y="137"/>
                    <a:pt x="0" y="274"/>
                  </a:cubicBezTo>
                  <a:cubicBezTo>
                    <a:pt x="0" y="434"/>
                    <a:pt x="137" y="571"/>
                    <a:pt x="274" y="571"/>
                  </a:cubicBezTo>
                  <a:cubicBezTo>
                    <a:pt x="434" y="571"/>
                    <a:pt x="571" y="434"/>
                    <a:pt x="571" y="274"/>
                  </a:cubicBezTo>
                  <a:cubicBezTo>
                    <a:pt x="571" y="137"/>
                    <a:pt x="434"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075;p51"/>
            <p:cNvSpPr/>
            <p:nvPr/>
          </p:nvSpPr>
          <p:spPr>
            <a:xfrm>
              <a:off x="6719191" y="2555369"/>
              <a:ext cx="32704" cy="32761"/>
            </a:xfrm>
            <a:custGeom>
              <a:avLst/>
              <a:gdLst/>
              <a:ahLst/>
              <a:cxnLst/>
              <a:rect l="l" t="t" r="r" b="b"/>
              <a:pathLst>
                <a:path w="571" h="572" extrusionOk="0">
                  <a:moveTo>
                    <a:pt x="297" y="0"/>
                  </a:moveTo>
                  <a:cubicBezTo>
                    <a:pt x="137" y="0"/>
                    <a:pt x="0" y="137"/>
                    <a:pt x="0" y="274"/>
                  </a:cubicBezTo>
                  <a:cubicBezTo>
                    <a:pt x="0" y="434"/>
                    <a:pt x="137" y="571"/>
                    <a:pt x="297" y="571"/>
                  </a:cubicBezTo>
                  <a:cubicBezTo>
                    <a:pt x="434" y="571"/>
                    <a:pt x="571" y="434"/>
                    <a:pt x="571" y="274"/>
                  </a:cubicBezTo>
                  <a:cubicBezTo>
                    <a:pt x="571" y="137"/>
                    <a:pt x="434" y="0"/>
                    <a:pt x="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076;p51"/>
            <p:cNvSpPr/>
            <p:nvPr/>
          </p:nvSpPr>
          <p:spPr>
            <a:xfrm>
              <a:off x="6508704" y="2764540"/>
              <a:ext cx="32704" cy="32761"/>
            </a:xfrm>
            <a:custGeom>
              <a:avLst/>
              <a:gdLst/>
              <a:ahLst/>
              <a:cxnLst/>
              <a:rect l="l" t="t" r="r" b="b"/>
              <a:pathLst>
                <a:path w="571" h="572" extrusionOk="0">
                  <a:moveTo>
                    <a:pt x="274" y="0"/>
                  </a:moveTo>
                  <a:cubicBezTo>
                    <a:pt x="137" y="0"/>
                    <a:pt x="0" y="137"/>
                    <a:pt x="0" y="274"/>
                  </a:cubicBezTo>
                  <a:cubicBezTo>
                    <a:pt x="0" y="434"/>
                    <a:pt x="137" y="571"/>
                    <a:pt x="274" y="571"/>
                  </a:cubicBezTo>
                  <a:cubicBezTo>
                    <a:pt x="434" y="571"/>
                    <a:pt x="571" y="434"/>
                    <a:pt x="571" y="274"/>
                  </a:cubicBezTo>
                  <a:cubicBezTo>
                    <a:pt x="571" y="137"/>
                    <a:pt x="434"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077;p51"/>
            <p:cNvSpPr/>
            <p:nvPr/>
          </p:nvSpPr>
          <p:spPr>
            <a:xfrm>
              <a:off x="6719191" y="2764540"/>
              <a:ext cx="32704" cy="32761"/>
            </a:xfrm>
            <a:custGeom>
              <a:avLst/>
              <a:gdLst/>
              <a:ahLst/>
              <a:cxnLst/>
              <a:rect l="l" t="t" r="r" b="b"/>
              <a:pathLst>
                <a:path w="571" h="572" extrusionOk="0">
                  <a:moveTo>
                    <a:pt x="297" y="0"/>
                  </a:moveTo>
                  <a:cubicBezTo>
                    <a:pt x="137" y="0"/>
                    <a:pt x="0" y="137"/>
                    <a:pt x="0" y="274"/>
                  </a:cubicBezTo>
                  <a:cubicBezTo>
                    <a:pt x="0" y="434"/>
                    <a:pt x="137" y="571"/>
                    <a:pt x="297" y="571"/>
                  </a:cubicBezTo>
                  <a:cubicBezTo>
                    <a:pt x="434" y="571"/>
                    <a:pt x="571" y="434"/>
                    <a:pt x="571" y="274"/>
                  </a:cubicBezTo>
                  <a:cubicBezTo>
                    <a:pt x="571" y="137"/>
                    <a:pt x="434" y="0"/>
                    <a:pt x="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078;p51"/>
            <p:cNvSpPr/>
            <p:nvPr/>
          </p:nvSpPr>
          <p:spPr>
            <a:xfrm>
              <a:off x="6508704" y="2973710"/>
              <a:ext cx="32704" cy="32761"/>
            </a:xfrm>
            <a:custGeom>
              <a:avLst/>
              <a:gdLst/>
              <a:ahLst/>
              <a:cxnLst/>
              <a:rect l="l" t="t" r="r" b="b"/>
              <a:pathLst>
                <a:path w="571" h="572" extrusionOk="0">
                  <a:moveTo>
                    <a:pt x="274" y="1"/>
                  </a:moveTo>
                  <a:cubicBezTo>
                    <a:pt x="137" y="1"/>
                    <a:pt x="0" y="115"/>
                    <a:pt x="0" y="274"/>
                  </a:cubicBezTo>
                  <a:cubicBezTo>
                    <a:pt x="0" y="434"/>
                    <a:pt x="137" y="571"/>
                    <a:pt x="274" y="571"/>
                  </a:cubicBezTo>
                  <a:cubicBezTo>
                    <a:pt x="434" y="571"/>
                    <a:pt x="571" y="434"/>
                    <a:pt x="571" y="274"/>
                  </a:cubicBezTo>
                  <a:cubicBezTo>
                    <a:pt x="571" y="115"/>
                    <a:pt x="434"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079;p51"/>
            <p:cNvSpPr/>
            <p:nvPr/>
          </p:nvSpPr>
          <p:spPr>
            <a:xfrm>
              <a:off x="6719191" y="2973710"/>
              <a:ext cx="32704" cy="32761"/>
            </a:xfrm>
            <a:custGeom>
              <a:avLst/>
              <a:gdLst/>
              <a:ahLst/>
              <a:cxnLst/>
              <a:rect l="l" t="t" r="r" b="b"/>
              <a:pathLst>
                <a:path w="571" h="572" extrusionOk="0">
                  <a:moveTo>
                    <a:pt x="297" y="1"/>
                  </a:moveTo>
                  <a:cubicBezTo>
                    <a:pt x="137" y="1"/>
                    <a:pt x="0" y="115"/>
                    <a:pt x="0" y="274"/>
                  </a:cubicBezTo>
                  <a:cubicBezTo>
                    <a:pt x="0" y="434"/>
                    <a:pt x="137" y="571"/>
                    <a:pt x="297" y="571"/>
                  </a:cubicBezTo>
                  <a:cubicBezTo>
                    <a:pt x="434" y="571"/>
                    <a:pt x="571" y="434"/>
                    <a:pt x="571" y="274"/>
                  </a:cubicBezTo>
                  <a:cubicBezTo>
                    <a:pt x="571" y="115"/>
                    <a:pt x="434" y="1"/>
                    <a:pt x="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080;p51"/>
            <p:cNvSpPr/>
            <p:nvPr/>
          </p:nvSpPr>
          <p:spPr>
            <a:xfrm>
              <a:off x="6508704" y="3182881"/>
              <a:ext cx="32704" cy="31444"/>
            </a:xfrm>
            <a:custGeom>
              <a:avLst/>
              <a:gdLst/>
              <a:ahLst/>
              <a:cxnLst/>
              <a:rect l="l" t="t" r="r" b="b"/>
              <a:pathLst>
                <a:path w="571" h="549" extrusionOk="0">
                  <a:moveTo>
                    <a:pt x="274" y="1"/>
                  </a:moveTo>
                  <a:cubicBezTo>
                    <a:pt x="137" y="1"/>
                    <a:pt x="0" y="115"/>
                    <a:pt x="0" y="274"/>
                  </a:cubicBezTo>
                  <a:cubicBezTo>
                    <a:pt x="0" y="434"/>
                    <a:pt x="137" y="548"/>
                    <a:pt x="274" y="548"/>
                  </a:cubicBezTo>
                  <a:cubicBezTo>
                    <a:pt x="434" y="548"/>
                    <a:pt x="571" y="434"/>
                    <a:pt x="571" y="274"/>
                  </a:cubicBezTo>
                  <a:cubicBezTo>
                    <a:pt x="571" y="115"/>
                    <a:pt x="434"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081;p51"/>
            <p:cNvSpPr/>
            <p:nvPr/>
          </p:nvSpPr>
          <p:spPr>
            <a:xfrm>
              <a:off x="6719191" y="3182881"/>
              <a:ext cx="32704" cy="31444"/>
            </a:xfrm>
            <a:custGeom>
              <a:avLst/>
              <a:gdLst/>
              <a:ahLst/>
              <a:cxnLst/>
              <a:rect l="l" t="t" r="r" b="b"/>
              <a:pathLst>
                <a:path w="571" h="549" extrusionOk="0">
                  <a:moveTo>
                    <a:pt x="297" y="1"/>
                  </a:moveTo>
                  <a:cubicBezTo>
                    <a:pt x="137" y="1"/>
                    <a:pt x="0" y="115"/>
                    <a:pt x="0" y="274"/>
                  </a:cubicBezTo>
                  <a:cubicBezTo>
                    <a:pt x="0" y="434"/>
                    <a:pt x="137" y="548"/>
                    <a:pt x="297" y="548"/>
                  </a:cubicBezTo>
                  <a:cubicBezTo>
                    <a:pt x="434" y="548"/>
                    <a:pt x="571" y="434"/>
                    <a:pt x="571" y="274"/>
                  </a:cubicBezTo>
                  <a:cubicBezTo>
                    <a:pt x="571" y="115"/>
                    <a:pt x="434" y="1"/>
                    <a:pt x="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2082;p51"/>
          <p:cNvSpPr/>
          <p:nvPr/>
        </p:nvSpPr>
        <p:spPr>
          <a:xfrm rot="12246600">
            <a:off x="3459539" y="447789"/>
            <a:ext cx="1489265" cy="569873"/>
          </a:xfrm>
          <a:custGeom>
            <a:avLst/>
            <a:gdLst/>
            <a:ahLst/>
            <a:cxnLst/>
            <a:rect l="l" t="t" r="r" b="b"/>
            <a:pathLst>
              <a:path w="12897" h="1320" extrusionOk="0">
                <a:moveTo>
                  <a:pt x="1325" y="0"/>
                </a:moveTo>
                <a:cubicBezTo>
                  <a:pt x="866" y="0"/>
                  <a:pt x="407" y="143"/>
                  <a:pt x="0" y="429"/>
                </a:cubicBezTo>
                <a:lnTo>
                  <a:pt x="274" y="771"/>
                </a:lnTo>
                <a:cubicBezTo>
                  <a:pt x="601" y="543"/>
                  <a:pt x="964" y="428"/>
                  <a:pt x="1329" y="428"/>
                </a:cubicBezTo>
                <a:cubicBezTo>
                  <a:pt x="1729" y="428"/>
                  <a:pt x="2130" y="566"/>
                  <a:pt x="2488" y="840"/>
                </a:cubicBezTo>
                <a:cubicBezTo>
                  <a:pt x="2922" y="1160"/>
                  <a:pt x="3413" y="1319"/>
                  <a:pt x="3901" y="1319"/>
                </a:cubicBezTo>
                <a:cubicBezTo>
                  <a:pt x="4388" y="1319"/>
                  <a:pt x="4873" y="1160"/>
                  <a:pt x="5296" y="840"/>
                </a:cubicBezTo>
                <a:cubicBezTo>
                  <a:pt x="5661" y="566"/>
                  <a:pt x="6049" y="429"/>
                  <a:pt x="6460" y="429"/>
                </a:cubicBezTo>
                <a:cubicBezTo>
                  <a:pt x="6848" y="429"/>
                  <a:pt x="7236" y="566"/>
                  <a:pt x="7601" y="840"/>
                </a:cubicBezTo>
                <a:cubicBezTo>
                  <a:pt x="8012" y="1160"/>
                  <a:pt x="8514" y="1319"/>
                  <a:pt x="9016" y="1319"/>
                </a:cubicBezTo>
                <a:cubicBezTo>
                  <a:pt x="9496" y="1319"/>
                  <a:pt x="9998" y="1160"/>
                  <a:pt x="10409" y="840"/>
                </a:cubicBezTo>
                <a:cubicBezTo>
                  <a:pt x="10767" y="566"/>
                  <a:pt x="11168" y="428"/>
                  <a:pt x="11571" y="428"/>
                </a:cubicBezTo>
                <a:cubicBezTo>
                  <a:pt x="11939" y="428"/>
                  <a:pt x="12308" y="543"/>
                  <a:pt x="12645" y="771"/>
                </a:cubicBezTo>
                <a:lnTo>
                  <a:pt x="12897" y="429"/>
                </a:lnTo>
                <a:cubicBezTo>
                  <a:pt x="12490" y="143"/>
                  <a:pt x="12030" y="0"/>
                  <a:pt x="11571" y="0"/>
                </a:cubicBezTo>
                <a:cubicBezTo>
                  <a:pt x="11077" y="0"/>
                  <a:pt x="10584" y="166"/>
                  <a:pt x="10157" y="498"/>
                </a:cubicBezTo>
                <a:cubicBezTo>
                  <a:pt x="9804" y="760"/>
                  <a:pt x="9404" y="891"/>
                  <a:pt x="9005" y="891"/>
                </a:cubicBezTo>
                <a:cubicBezTo>
                  <a:pt x="8605" y="891"/>
                  <a:pt x="8206" y="760"/>
                  <a:pt x="7852" y="498"/>
                </a:cubicBezTo>
                <a:cubicBezTo>
                  <a:pt x="7430" y="167"/>
                  <a:pt x="6939" y="1"/>
                  <a:pt x="6448" y="1"/>
                </a:cubicBezTo>
                <a:cubicBezTo>
                  <a:pt x="5958" y="1"/>
                  <a:pt x="5467" y="167"/>
                  <a:pt x="5045" y="498"/>
                </a:cubicBezTo>
                <a:cubicBezTo>
                  <a:pt x="4691" y="760"/>
                  <a:pt x="4291" y="891"/>
                  <a:pt x="3892" y="891"/>
                </a:cubicBezTo>
                <a:cubicBezTo>
                  <a:pt x="3493" y="891"/>
                  <a:pt x="3093" y="760"/>
                  <a:pt x="2739" y="498"/>
                </a:cubicBezTo>
                <a:cubicBezTo>
                  <a:pt x="2313" y="166"/>
                  <a:pt x="1820" y="0"/>
                  <a:pt x="13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2083;p51"/>
          <p:cNvGrpSpPr/>
          <p:nvPr/>
        </p:nvGrpSpPr>
        <p:grpSpPr>
          <a:xfrm>
            <a:off x="18732" y="4430474"/>
            <a:ext cx="703549" cy="703549"/>
            <a:chOff x="5236675" y="3612300"/>
            <a:chExt cx="703549" cy="703549"/>
          </a:xfrm>
        </p:grpSpPr>
        <p:sp>
          <p:nvSpPr>
            <p:cNvPr id="163" name="Google Shape;2084;p51"/>
            <p:cNvSpPr/>
            <p:nvPr/>
          </p:nvSpPr>
          <p:spPr>
            <a:xfrm>
              <a:off x="5236675" y="4133612"/>
              <a:ext cx="182237" cy="182237"/>
            </a:xfrm>
            <a:custGeom>
              <a:avLst/>
              <a:gdLst/>
              <a:ahLst/>
              <a:cxnLst/>
              <a:rect l="l" t="t" r="r" b="b"/>
              <a:pathLst>
                <a:path w="3128" h="3128" extrusionOk="0">
                  <a:moveTo>
                    <a:pt x="2991" y="137"/>
                  </a:moveTo>
                  <a:lnTo>
                    <a:pt x="2991" y="2968"/>
                  </a:lnTo>
                  <a:lnTo>
                    <a:pt x="138" y="2968"/>
                  </a:lnTo>
                  <a:lnTo>
                    <a:pt x="138" y="137"/>
                  </a:lnTo>
                  <a:close/>
                  <a:moveTo>
                    <a:pt x="1" y="0"/>
                  </a:moveTo>
                  <a:lnTo>
                    <a:pt x="1" y="3127"/>
                  </a:lnTo>
                  <a:lnTo>
                    <a:pt x="3128" y="3127"/>
                  </a:lnTo>
                  <a:lnTo>
                    <a:pt x="3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085;p51"/>
            <p:cNvSpPr/>
            <p:nvPr/>
          </p:nvSpPr>
          <p:spPr>
            <a:xfrm>
              <a:off x="5410873" y="3959414"/>
              <a:ext cx="182296" cy="182237"/>
            </a:xfrm>
            <a:custGeom>
              <a:avLst/>
              <a:gdLst/>
              <a:ahLst/>
              <a:cxnLst/>
              <a:rect l="l" t="t" r="r" b="b"/>
              <a:pathLst>
                <a:path w="3129" h="3128" extrusionOk="0">
                  <a:moveTo>
                    <a:pt x="2968" y="160"/>
                  </a:moveTo>
                  <a:lnTo>
                    <a:pt x="2968" y="2990"/>
                  </a:lnTo>
                  <a:lnTo>
                    <a:pt x="138" y="2990"/>
                  </a:lnTo>
                  <a:lnTo>
                    <a:pt x="138" y="160"/>
                  </a:lnTo>
                  <a:close/>
                  <a:moveTo>
                    <a:pt x="1" y="0"/>
                  </a:moveTo>
                  <a:lnTo>
                    <a:pt x="1" y="3127"/>
                  </a:lnTo>
                  <a:lnTo>
                    <a:pt x="3128" y="3127"/>
                  </a:lnTo>
                  <a:lnTo>
                    <a:pt x="3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086;p51"/>
            <p:cNvSpPr/>
            <p:nvPr/>
          </p:nvSpPr>
          <p:spPr>
            <a:xfrm>
              <a:off x="5583789" y="3959414"/>
              <a:ext cx="183577" cy="182237"/>
            </a:xfrm>
            <a:custGeom>
              <a:avLst/>
              <a:gdLst/>
              <a:ahLst/>
              <a:cxnLst/>
              <a:rect l="l" t="t" r="r" b="b"/>
              <a:pathLst>
                <a:path w="3151" h="3128" extrusionOk="0">
                  <a:moveTo>
                    <a:pt x="2990" y="160"/>
                  </a:moveTo>
                  <a:lnTo>
                    <a:pt x="2990" y="2990"/>
                  </a:lnTo>
                  <a:lnTo>
                    <a:pt x="160" y="2990"/>
                  </a:lnTo>
                  <a:lnTo>
                    <a:pt x="160" y="160"/>
                  </a:lnTo>
                  <a:close/>
                  <a:moveTo>
                    <a:pt x="0" y="0"/>
                  </a:moveTo>
                  <a:lnTo>
                    <a:pt x="0" y="3127"/>
                  </a:lnTo>
                  <a:lnTo>
                    <a:pt x="3150" y="3127"/>
                  </a:lnTo>
                  <a:lnTo>
                    <a:pt x="3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087;p51"/>
            <p:cNvSpPr/>
            <p:nvPr/>
          </p:nvSpPr>
          <p:spPr>
            <a:xfrm>
              <a:off x="5410873" y="3785216"/>
              <a:ext cx="182296" cy="183577"/>
            </a:xfrm>
            <a:custGeom>
              <a:avLst/>
              <a:gdLst/>
              <a:ahLst/>
              <a:cxnLst/>
              <a:rect l="l" t="t" r="r" b="b"/>
              <a:pathLst>
                <a:path w="3129" h="3151" extrusionOk="0">
                  <a:moveTo>
                    <a:pt x="2968" y="160"/>
                  </a:moveTo>
                  <a:lnTo>
                    <a:pt x="2968" y="2990"/>
                  </a:lnTo>
                  <a:lnTo>
                    <a:pt x="138" y="2990"/>
                  </a:lnTo>
                  <a:lnTo>
                    <a:pt x="138" y="160"/>
                  </a:lnTo>
                  <a:close/>
                  <a:moveTo>
                    <a:pt x="1" y="0"/>
                  </a:moveTo>
                  <a:lnTo>
                    <a:pt x="1" y="3150"/>
                  </a:lnTo>
                  <a:lnTo>
                    <a:pt x="3128" y="3150"/>
                  </a:lnTo>
                  <a:lnTo>
                    <a:pt x="3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088;p51"/>
            <p:cNvSpPr/>
            <p:nvPr/>
          </p:nvSpPr>
          <p:spPr>
            <a:xfrm>
              <a:off x="5410873" y="4133612"/>
              <a:ext cx="182296" cy="182237"/>
            </a:xfrm>
            <a:custGeom>
              <a:avLst/>
              <a:gdLst/>
              <a:ahLst/>
              <a:cxnLst/>
              <a:rect l="l" t="t" r="r" b="b"/>
              <a:pathLst>
                <a:path w="3129" h="3128" extrusionOk="0">
                  <a:moveTo>
                    <a:pt x="2968" y="137"/>
                  </a:moveTo>
                  <a:lnTo>
                    <a:pt x="2968" y="2968"/>
                  </a:lnTo>
                  <a:lnTo>
                    <a:pt x="138" y="2968"/>
                  </a:lnTo>
                  <a:lnTo>
                    <a:pt x="138" y="137"/>
                  </a:lnTo>
                  <a:close/>
                  <a:moveTo>
                    <a:pt x="1" y="0"/>
                  </a:moveTo>
                  <a:lnTo>
                    <a:pt x="1" y="3127"/>
                  </a:lnTo>
                  <a:lnTo>
                    <a:pt x="3128" y="3127"/>
                  </a:lnTo>
                  <a:lnTo>
                    <a:pt x="3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089;p51"/>
            <p:cNvSpPr/>
            <p:nvPr/>
          </p:nvSpPr>
          <p:spPr>
            <a:xfrm>
              <a:off x="5583789" y="4133612"/>
              <a:ext cx="183577" cy="182237"/>
            </a:xfrm>
            <a:custGeom>
              <a:avLst/>
              <a:gdLst/>
              <a:ahLst/>
              <a:cxnLst/>
              <a:rect l="l" t="t" r="r" b="b"/>
              <a:pathLst>
                <a:path w="3151" h="3128" extrusionOk="0">
                  <a:moveTo>
                    <a:pt x="2990" y="137"/>
                  </a:moveTo>
                  <a:lnTo>
                    <a:pt x="2990" y="2968"/>
                  </a:lnTo>
                  <a:lnTo>
                    <a:pt x="160" y="2968"/>
                  </a:lnTo>
                  <a:lnTo>
                    <a:pt x="160" y="137"/>
                  </a:lnTo>
                  <a:close/>
                  <a:moveTo>
                    <a:pt x="0" y="0"/>
                  </a:moveTo>
                  <a:lnTo>
                    <a:pt x="0" y="3127"/>
                  </a:lnTo>
                  <a:lnTo>
                    <a:pt x="3150" y="3127"/>
                  </a:lnTo>
                  <a:lnTo>
                    <a:pt x="3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090;p51"/>
            <p:cNvSpPr/>
            <p:nvPr/>
          </p:nvSpPr>
          <p:spPr>
            <a:xfrm>
              <a:off x="5757987" y="4133612"/>
              <a:ext cx="182237" cy="182237"/>
            </a:xfrm>
            <a:custGeom>
              <a:avLst/>
              <a:gdLst/>
              <a:ahLst/>
              <a:cxnLst/>
              <a:rect l="l" t="t" r="r" b="b"/>
              <a:pathLst>
                <a:path w="3128" h="3128" extrusionOk="0">
                  <a:moveTo>
                    <a:pt x="2990" y="137"/>
                  </a:moveTo>
                  <a:lnTo>
                    <a:pt x="2990" y="2968"/>
                  </a:lnTo>
                  <a:lnTo>
                    <a:pt x="160" y="2968"/>
                  </a:lnTo>
                  <a:lnTo>
                    <a:pt x="160" y="137"/>
                  </a:lnTo>
                  <a:close/>
                  <a:moveTo>
                    <a:pt x="0" y="0"/>
                  </a:moveTo>
                  <a:lnTo>
                    <a:pt x="0" y="3127"/>
                  </a:lnTo>
                  <a:lnTo>
                    <a:pt x="3127" y="3127"/>
                  </a:lnTo>
                  <a:lnTo>
                    <a:pt x="31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091;p51"/>
            <p:cNvSpPr/>
            <p:nvPr/>
          </p:nvSpPr>
          <p:spPr>
            <a:xfrm>
              <a:off x="5236675" y="3959414"/>
              <a:ext cx="182237" cy="182237"/>
            </a:xfrm>
            <a:custGeom>
              <a:avLst/>
              <a:gdLst/>
              <a:ahLst/>
              <a:cxnLst/>
              <a:rect l="l" t="t" r="r" b="b"/>
              <a:pathLst>
                <a:path w="3128" h="3128" extrusionOk="0">
                  <a:moveTo>
                    <a:pt x="2991" y="160"/>
                  </a:moveTo>
                  <a:lnTo>
                    <a:pt x="2991" y="2990"/>
                  </a:lnTo>
                  <a:lnTo>
                    <a:pt x="138" y="2990"/>
                  </a:lnTo>
                  <a:lnTo>
                    <a:pt x="138" y="160"/>
                  </a:lnTo>
                  <a:close/>
                  <a:moveTo>
                    <a:pt x="1" y="0"/>
                  </a:moveTo>
                  <a:lnTo>
                    <a:pt x="1" y="3127"/>
                  </a:lnTo>
                  <a:lnTo>
                    <a:pt x="3128" y="3127"/>
                  </a:lnTo>
                  <a:lnTo>
                    <a:pt x="3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092;p51"/>
            <p:cNvSpPr/>
            <p:nvPr/>
          </p:nvSpPr>
          <p:spPr>
            <a:xfrm>
              <a:off x="5236675" y="3785216"/>
              <a:ext cx="182237" cy="183577"/>
            </a:xfrm>
            <a:custGeom>
              <a:avLst/>
              <a:gdLst/>
              <a:ahLst/>
              <a:cxnLst/>
              <a:rect l="l" t="t" r="r" b="b"/>
              <a:pathLst>
                <a:path w="3128" h="3151" extrusionOk="0">
                  <a:moveTo>
                    <a:pt x="2991" y="160"/>
                  </a:moveTo>
                  <a:lnTo>
                    <a:pt x="2991" y="2990"/>
                  </a:lnTo>
                  <a:lnTo>
                    <a:pt x="138" y="2990"/>
                  </a:lnTo>
                  <a:lnTo>
                    <a:pt x="138" y="160"/>
                  </a:lnTo>
                  <a:close/>
                  <a:moveTo>
                    <a:pt x="1" y="0"/>
                  </a:moveTo>
                  <a:lnTo>
                    <a:pt x="1" y="3150"/>
                  </a:lnTo>
                  <a:lnTo>
                    <a:pt x="3128" y="3150"/>
                  </a:lnTo>
                  <a:lnTo>
                    <a:pt x="3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093;p51"/>
            <p:cNvSpPr/>
            <p:nvPr/>
          </p:nvSpPr>
          <p:spPr>
            <a:xfrm>
              <a:off x="5236675" y="3612300"/>
              <a:ext cx="182237" cy="182237"/>
            </a:xfrm>
            <a:custGeom>
              <a:avLst/>
              <a:gdLst/>
              <a:ahLst/>
              <a:cxnLst/>
              <a:rect l="l" t="t" r="r" b="b"/>
              <a:pathLst>
                <a:path w="3128" h="3128" extrusionOk="0">
                  <a:moveTo>
                    <a:pt x="2991" y="138"/>
                  </a:moveTo>
                  <a:lnTo>
                    <a:pt x="2991" y="2968"/>
                  </a:lnTo>
                  <a:lnTo>
                    <a:pt x="138" y="2968"/>
                  </a:lnTo>
                  <a:lnTo>
                    <a:pt x="138" y="138"/>
                  </a:lnTo>
                  <a:close/>
                  <a:moveTo>
                    <a:pt x="1" y="1"/>
                  </a:moveTo>
                  <a:lnTo>
                    <a:pt x="1" y="3128"/>
                  </a:lnTo>
                  <a:lnTo>
                    <a:pt x="3128" y="3128"/>
                  </a:lnTo>
                  <a:lnTo>
                    <a:pt x="31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2094;p51"/>
          <p:cNvSpPr/>
          <p:nvPr/>
        </p:nvSpPr>
        <p:spPr>
          <a:xfrm>
            <a:off x="1579724" y="4494564"/>
            <a:ext cx="176477" cy="177899"/>
          </a:xfrm>
          <a:custGeom>
            <a:avLst/>
            <a:gdLst/>
            <a:ahLst/>
            <a:cxnLst/>
            <a:rect l="l" t="t" r="r" b="b"/>
            <a:pathLst>
              <a:path w="2854" h="2877" extrusionOk="0">
                <a:moveTo>
                  <a:pt x="1" y="0"/>
                </a:moveTo>
                <a:lnTo>
                  <a:pt x="1" y="2876"/>
                </a:lnTo>
                <a:lnTo>
                  <a:pt x="2854" y="2876"/>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095;p51"/>
          <p:cNvSpPr/>
          <p:nvPr/>
        </p:nvSpPr>
        <p:spPr>
          <a:xfrm>
            <a:off x="1021390" y="4965603"/>
            <a:ext cx="176477" cy="177899"/>
          </a:xfrm>
          <a:custGeom>
            <a:avLst/>
            <a:gdLst/>
            <a:ahLst/>
            <a:cxnLst/>
            <a:rect l="l" t="t" r="r" b="b"/>
            <a:pathLst>
              <a:path w="2854" h="2877" fill="none" extrusionOk="0">
                <a:moveTo>
                  <a:pt x="0" y="0"/>
                </a:moveTo>
                <a:lnTo>
                  <a:pt x="2854" y="0"/>
                </a:lnTo>
                <a:lnTo>
                  <a:pt x="2854" y="2876"/>
                </a:lnTo>
                <a:lnTo>
                  <a:pt x="0" y="2876"/>
                </a:lnTo>
                <a:close/>
              </a:path>
            </a:pathLst>
          </a:custGeom>
          <a:noFill/>
          <a:ln w="952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096;p51"/>
          <p:cNvSpPr/>
          <p:nvPr/>
        </p:nvSpPr>
        <p:spPr>
          <a:xfrm>
            <a:off x="169057" y="1557537"/>
            <a:ext cx="216825" cy="67691"/>
          </a:xfrm>
          <a:custGeom>
            <a:avLst/>
            <a:gdLst/>
            <a:ahLst/>
            <a:cxnLst/>
            <a:rect l="l" t="t" r="r" b="b"/>
            <a:pathLst>
              <a:path w="2969" h="480" extrusionOk="0">
                <a:moveTo>
                  <a:pt x="1" y="0"/>
                </a:moveTo>
                <a:lnTo>
                  <a:pt x="1" y="480"/>
                </a:lnTo>
                <a:lnTo>
                  <a:pt x="2968" y="480"/>
                </a:lnTo>
                <a:lnTo>
                  <a:pt x="29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097;p51"/>
          <p:cNvSpPr/>
          <p:nvPr/>
        </p:nvSpPr>
        <p:spPr>
          <a:xfrm rot="2700000">
            <a:off x="410492" y="4229769"/>
            <a:ext cx="364647" cy="367606"/>
          </a:xfrm>
          <a:custGeom>
            <a:avLst/>
            <a:gdLst/>
            <a:ahLst/>
            <a:cxnLst/>
            <a:rect l="l" t="t" r="r" b="b"/>
            <a:pathLst>
              <a:path w="2854" h="2877" extrusionOk="0">
                <a:moveTo>
                  <a:pt x="1" y="0"/>
                </a:moveTo>
                <a:lnTo>
                  <a:pt x="1" y="2876"/>
                </a:lnTo>
                <a:lnTo>
                  <a:pt x="2854" y="2876"/>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098;p51"/>
          <p:cNvSpPr/>
          <p:nvPr/>
        </p:nvSpPr>
        <p:spPr>
          <a:xfrm>
            <a:off x="229745" y="154252"/>
            <a:ext cx="483225" cy="177896"/>
          </a:xfrm>
          <a:custGeom>
            <a:avLst/>
            <a:gdLst/>
            <a:ahLst/>
            <a:cxnLst/>
            <a:rect l="l" t="t" r="r" b="b"/>
            <a:pathLst>
              <a:path w="3790" h="3106" extrusionOk="0">
                <a:moveTo>
                  <a:pt x="1" y="1"/>
                </a:moveTo>
                <a:lnTo>
                  <a:pt x="1" y="3105"/>
                </a:lnTo>
                <a:lnTo>
                  <a:pt x="3790" y="3105"/>
                </a:lnTo>
                <a:lnTo>
                  <a:pt x="3790"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32"/>
                                        </p:tgtEl>
                                        <p:attrNameLst>
                                          <p:attrName>style.visibility</p:attrName>
                                        </p:attrNameLst>
                                      </p:cBhvr>
                                      <p:to>
                                        <p:strVal val="visible"/>
                                      </p:to>
                                    </p:set>
                                    <p:animEffect transition="in" filter="circle(in)">
                                      <p:cBhvr>
                                        <p:cTn id="7" dur="2000"/>
                                        <p:tgtEl>
                                          <p:spTgt spid="113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24"/>
                                        </p:tgtEl>
                                        <p:attrNameLst>
                                          <p:attrName>style.visibility</p:attrName>
                                        </p:attrNameLst>
                                      </p:cBhvr>
                                      <p:to>
                                        <p:strVal val="visible"/>
                                      </p:to>
                                    </p:set>
                                    <p:animEffect transition="in" filter="wheel(1)">
                                      <p:cBhvr>
                                        <p:cTn id="12" dur="2000"/>
                                        <p:tgtEl>
                                          <p:spTgt spid="1124"/>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1133"/>
                                        </p:tgtEl>
                                        <p:attrNameLst>
                                          <p:attrName>style.visibility</p:attrName>
                                        </p:attrNameLst>
                                      </p:cBhvr>
                                      <p:to>
                                        <p:strVal val="visible"/>
                                      </p:to>
                                    </p:set>
                                    <p:anim calcmode="lin" valueType="num">
                                      <p:cBhvr>
                                        <p:cTn id="17" dur="1000" fill="hold"/>
                                        <p:tgtEl>
                                          <p:spTgt spid="1133"/>
                                        </p:tgtEl>
                                        <p:attrNameLst>
                                          <p:attrName>ppt_w</p:attrName>
                                        </p:attrNameLst>
                                      </p:cBhvr>
                                      <p:tavLst>
                                        <p:tav tm="0">
                                          <p:val>
                                            <p:fltVal val="0"/>
                                          </p:val>
                                        </p:tav>
                                        <p:tav tm="100000">
                                          <p:val>
                                            <p:strVal val="#ppt_w"/>
                                          </p:val>
                                        </p:tav>
                                      </p:tavLst>
                                    </p:anim>
                                    <p:anim calcmode="lin" valueType="num">
                                      <p:cBhvr>
                                        <p:cTn id="18" dur="1000" fill="hold"/>
                                        <p:tgtEl>
                                          <p:spTgt spid="1133"/>
                                        </p:tgtEl>
                                        <p:attrNameLst>
                                          <p:attrName>ppt_h</p:attrName>
                                        </p:attrNameLst>
                                      </p:cBhvr>
                                      <p:tavLst>
                                        <p:tav tm="0">
                                          <p:val>
                                            <p:fltVal val="0"/>
                                          </p:val>
                                        </p:tav>
                                        <p:tav tm="100000">
                                          <p:val>
                                            <p:strVal val="#ppt_h"/>
                                          </p:val>
                                        </p:tav>
                                      </p:tavLst>
                                    </p:anim>
                                    <p:anim calcmode="lin" valueType="num">
                                      <p:cBhvr>
                                        <p:cTn id="19" dur="1000" fill="hold"/>
                                        <p:tgtEl>
                                          <p:spTgt spid="1133"/>
                                        </p:tgtEl>
                                        <p:attrNameLst>
                                          <p:attrName>style.rotation</p:attrName>
                                        </p:attrNameLst>
                                      </p:cBhvr>
                                      <p:tavLst>
                                        <p:tav tm="0">
                                          <p:val>
                                            <p:fltVal val="90"/>
                                          </p:val>
                                        </p:tav>
                                        <p:tav tm="100000">
                                          <p:val>
                                            <p:fltVal val="0"/>
                                          </p:val>
                                        </p:tav>
                                      </p:tavLst>
                                    </p:anim>
                                    <p:animEffect transition="in" filter="fade">
                                      <p:cBhvr>
                                        <p:cTn id="20" dur="1000"/>
                                        <p:tgtEl>
                                          <p:spTgt spid="1133"/>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126"/>
                                        </p:tgtEl>
                                        <p:attrNameLst>
                                          <p:attrName>style.visibility</p:attrName>
                                        </p:attrNameLst>
                                      </p:cBhvr>
                                      <p:to>
                                        <p:strVal val="visible"/>
                                      </p:to>
                                    </p:set>
                                    <p:anim calcmode="lin" valueType="num">
                                      <p:cBhvr>
                                        <p:cTn id="25" dur="1000" fill="hold"/>
                                        <p:tgtEl>
                                          <p:spTgt spid="1126"/>
                                        </p:tgtEl>
                                        <p:attrNameLst>
                                          <p:attrName>ppt_w</p:attrName>
                                        </p:attrNameLst>
                                      </p:cBhvr>
                                      <p:tavLst>
                                        <p:tav tm="0">
                                          <p:val>
                                            <p:fltVal val="0"/>
                                          </p:val>
                                        </p:tav>
                                        <p:tav tm="100000">
                                          <p:val>
                                            <p:strVal val="#ppt_w"/>
                                          </p:val>
                                        </p:tav>
                                      </p:tavLst>
                                    </p:anim>
                                    <p:anim calcmode="lin" valueType="num">
                                      <p:cBhvr>
                                        <p:cTn id="26" dur="1000" fill="hold"/>
                                        <p:tgtEl>
                                          <p:spTgt spid="1126"/>
                                        </p:tgtEl>
                                        <p:attrNameLst>
                                          <p:attrName>ppt_h</p:attrName>
                                        </p:attrNameLst>
                                      </p:cBhvr>
                                      <p:tavLst>
                                        <p:tav tm="0">
                                          <p:val>
                                            <p:fltVal val="0"/>
                                          </p:val>
                                        </p:tav>
                                        <p:tav tm="100000">
                                          <p:val>
                                            <p:strVal val="#ppt_h"/>
                                          </p:val>
                                        </p:tav>
                                      </p:tavLst>
                                    </p:anim>
                                    <p:anim calcmode="lin" valueType="num">
                                      <p:cBhvr>
                                        <p:cTn id="27" dur="1000" fill="hold"/>
                                        <p:tgtEl>
                                          <p:spTgt spid="1126"/>
                                        </p:tgtEl>
                                        <p:attrNameLst>
                                          <p:attrName>style.rotation</p:attrName>
                                        </p:attrNameLst>
                                      </p:cBhvr>
                                      <p:tavLst>
                                        <p:tav tm="0">
                                          <p:val>
                                            <p:fltVal val="90"/>
                                          </p:val>
                                        </p:tav>
                                        <p:tav tm="100000">
                                          <p:val>
                                            <p:fltVal val="0"/>
                                          </p:val>
                                        </p:tav>
                                      </p:tavLst>
                                    </p:anim>
                                    <p:animEffect transition="in" filter="fade">
                                      <p:cBhvr>
                                        <p:cTn id="28" dur="1000"/>
                                        <p:tgtEl>
                                          <p:spTgt spid="112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134"/>
                                        </p:tgtEl>
                                        <p:attrNameLst>
                                          <p:attrName>style.visibility</p:attrName>
                                        </p:attrNameLst>
                                      </p:cBhvr>
                                      <p:to>
                                        <p:strVal val="visible"/>
                                      </p:to>
                                    </p:set>
                                    <p:animEffect transition="in" filter="wipe(down)">
                                      <p:cBhvr>
                                        <p:cTn id="33" dur="500"/>
                                        <p:tgtEl>
                                          <p:spTgt spid="11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128"/>
                                        </p:tgtEl>
                                        <p:attrNameLst>
                                          <p:attrName>style.visibility</p:attrName>
                                        </p:attrNameLst>
                                      </p:cBhvr>
                                      <p:to>
                                        <p:strVal val="visible"/>
                                      </p:to>
                                    </p:set>
                                    <p:animEffect transition="in" filter="wipe(down)">
                                      <p:cBhvr>
                                        <p:cTn id="38" dur="500"/>
                                        <p:tgtEl>
                                          <p:spTgt spid="1128"/>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1135"/>
                                        </p:tgtEl>
                                        <p:attrNameLst>
                                          <p:attrName>style.visibility</p:attrName>
                                        </p:attrNameLst>
                                      </p:cBhvr>
                                      <p:to>
                                        <p:strVal val="visible"/>
                                      </p:to>
                                    </p:set>
                                    <p:animEffect transition="in" filter="fade">
                                      <p:cBhvr>
                                        <p:cTn id="43" dur="2000"/>
                                        <p:tgtEl>
                                          <p:spTgt spid="1135"/>
                                        </p:tgtEl>
                                      </p:cBhvr>
                                    </p:animEffect>
                                    <p:anim calcmode="lin" valueType="num">
                                      <p:cBhvr>
                                        <p:cTn id="44" dur="2000" fill="hold"/>
                                        <p:tgtEl>
                                          <p:spTgt spid="1135"/>
                                        </p:tgtEl>
                                        <p:attrNameLst>
                                          <p:attrName>ppt_w</p:attrName>
                                        </p:attrNameLst>
                                      </p:cBhvr>
                                      <p:tavLst>
                                        <p:tav tm="0" fmla="#ppt_w*sin(2.5*pi*$)">
                                          <p:val>
                                            <p:fltVal val="0"/>
                                          </p:val>
                                        </p:tav>
                                        <p:tav tm="100000">
                                          <p:val>
                                            <p:fltVal val="1"/>
                                          </p:val>
                                        </p:tav>
                                      </p:tavLst>
                                    </p:anim>
                                    <p:anim calcmode="lin" valueType="num">
                                      <p:cBhvr>
                                        <p:cTn id="45" dur="2000" fill="hold"/>
                                        <p:tgtEl>
                                          <p:spTgt spid="1135"/>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1130"/>
                                        </p:tgtEl>
                                        <p:attrNameLst>
                                          <p:attrName>style.visibility</p:attrName>
                                        </p:attrNameLst>
                                      </p:cBhvr>
                                      <p:to>
                                        <p:strVal val="visible"/>
                                      </p:to>
                                    </p:set>
                                    <p:animEffect transition="in" filter="fade">
                                      <p:cBhvr>
                                        <p:cTn id="50" dur="2000"/>
                                        <p:tgtEl>
                                          <p:spTgt spid="1130"/>
                                        </p:tgtEl>
                                      </p:cBhvr>
                                    </p:animEffect>
                                    <p:anim calcmode="lin" valueType="num">
                                      <p:cBhvr>
                                        <p:cTn id="51" dur="2000" fill="hold"/>
                                        <p:tgtEl>
                                          <p:spTgt spid="1130"/>
                                        </p:tgtEl>
                                        <p:attrNameLst>
                                          <p:attrName>ppt_w</p:attrName>
                                        </p:attrNameLst>
                                      </p:cBhvr>
                                      <p:tavLst>
                                        <p:tav tm="0" fmla="#ppt_w*sin(2.5*pi*$)">
                                          <p:val>
                                            <p:fltVal val="0"/>
                                          </p:val>
                                        </p:tav>
                                        <p:tav tm="100000">
                                          <p:val>
                                            <p:fltVal val="1"/>
                                          </p:val>
                                        </p:tav>
                                      </p:tavLst>
                                    </p:anim>
                                    <p:anim calcmode="lin" valueType="num">
                                      <p:cBhvr>
                                        <p:cTn id="52" dur="2000" fill="hold"/>
                                        <p:tgtEl>
                                          <p:spTgt spid="11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4" grpId="0"/>
      <p:bldP spid="1126" grpId="0"/>
      <p:bldP spid="1128" grpId="0"/>
      <p:bldP spid="1130" grpId="0"/>
      <p:bldP spid="1132" grpId="0"/>
      <p:bldP spid="1133" grpId="0"/>
      <p:bldP spid="1134" grpId="0"/>
      <p:bldP spid="11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pic>
        <p:nvPicPr>
          <p:cNvPr id="1175" name="Google Shape;1175;p31"/>
          <p:cNvPicPr preferRelativeResize="0"/>
          <p:nvPr/>
        </p:nvPicPr>
        <p:blipFill rotWithShape="1">
          <a:blip r:embed="rId3">
            <a:alphaModFix/>
          </a:blip>
          <a:srcRect l="9774" r="9774"/>
          <a:stretch/>
        </p:blipFill>
        <p:spPr>
          <a:xfrm>
            <a:off x="4769900" y="0"/>
            <a:ext cx="4374101" cy="3058298"/>
          </a:xfrm>
          <a:prstGeom prst="rect">
            <a:avLst/>
          </a:prstGeom>
          <a:noFill/>
          <a:ln>
            <a:noFill/>
          </a:ln>
        </p:spPr>
      </p:pic>
      <p:grpSp>
        <p:nvGrpSpPr>
          <p:cNvPr id="1176" name="Google Shape;1176;p31"/>
          <p:cNvGrpSpPr/>
          <p:nvPr/>
        </p:nvGrpSpPr>
        <p:grpSpPr>
          <a:xfrm flipH="1">
            <a:off x="4709226" y="-2"/>
            <a:ext cx="4434784" cy="5170963"/>
            <a:chOff x="238125" y="854150"/>
            <a:chExt cx="3546125" cy="4010675"/>
          </a:xfrm>
        </p:grpSpPr>
        <p:sp>
          <p:nvSpPr>
            <p:cNvPr id="1177" name="Google Shape;1177;p31"/>
            <p:cNvSpPr/>
            <p:nvPr/>
          </p:nvSpPr>
          <p:spPr>
            <a:xfrm>
              <a:off x="242125" y="2749200"/>
              <a:ext cx="276800" cy="378425"/>
            </a:xfrm>
            <a:custGeom>
              <a:avLst/>
              <a:gdLst/>
              <a:ahLst/>
              <a:cxnLst/>
              <a:rect l="l" t="t" r="r" b="b"/>
              <a:pathLst>
                <a:path w="11072" h="15137" extrusionOk="0">
                  <a:moveTo>
                    <a:pt x="1" y="0"/>
                  </a:moveTo>
                  <a:lnTo>
                    <a:pt x="1" y="11241"/>
                  </a:lnTo>
                  <a:cubicBezTo>
                    <a:pt x="6" y="11241"/>
                    <a:pt x="11" y="11241"/>
                    <a:pt x="17" y="11241"/>
                  </a:cubicBezTo>
                  <a:cubicBezTo>
                    <a:pt x="380" y="11241"/>
                    <a:pt x="557" y="11538"/>
                    <a:pt x="795" y="11731"/>
                  </a:cubicBezTo>
                  <a:cubicBezTo>
                    <a:pt x="3560" y="13935"/>
                    <a:pt x="6700" y="15095"/>
                    <a:pt x="10251" y="15113"/>
                  </a:cubicBezTo>
                  <a:cubicBezTo>
                    <a:pt x="10377" y="15113"/>
                    <a:pt x="10511" y="15137"/>
                    <a:pt x="10641" y="15137"/>
                  </a:cubicBezTo>
                  <a:cubicBezTo>
                    <a:pt x="10796" y="15137"/>
                    <a:pt x="10945" y="15102"/>
                    <a:pt x="11072" y="14952"/>
                  </a:cubicBezTo>
                  <a:cubicBezTo>
                    <a:pt x="9234" y="13676"/>
                    <a:pt x="7673" y="12106"/>
                    <a:pt x="6272" y="10367"/>
                  </a:cubicBezTo>
                  <a:cubicBezTo>
                    <a:pt x="3926" y="7458"/>
                    <a:pt x="2124" y="4229"/>
                    <a:pt x="545" y="857"/>
                  </a:cubicBezTo>
                  <a:cubicBezTo>
                    <a:pt x="402" y="545"/>
                    <a:pt x="357" y="17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a:off x="1254000" y="2950150"/>
              <a:ext cx="2158925" cy="392575"/>
            </a:xfrm>
            <a:custGeom>
              <a:avLst/>
              <a:gdLst/>
              <a:ahLst/>
              <a:cxnLst/>
              <a:rect l="l" t="t" r="r" b="b"/>
              <a:pathLst>
                <a:path w="86357" h="15703" extrusionOk="0">
                  <a:moveTo>
                    <a:pt x="86240" y="0"/>
                  </a:moveTo>
                  <a:cubicBezTo>
                    <a:pt x="85500" y="482"/>
                    <a:pt x="84724" y="910"/>
                    <a:pt x="83930" y="1294"/>
                  </a:cubicBezTo>
                  <a:cubicBezTo>
                    <a:pt x="80923" y="2721"/>
                    <a:pt x="77721" y="3435"/>
                    <a:pt x="74446" y="3818"/>
                  </a:cubicBezTo>
                  <a:cubicBezTo>
                    <a:pt x="72021" y="4110"/>
                    <a:pt x="69592" y="4215"/>
                    <a:pt x="67164" y="4215"/>
                  </a:cubicBezTo>
                  <a:cubicBezTo>
                    <a:pt x="65582" y="4215"/>
                    <a:pt x="64001" y="4171"/>
                    <a:pt x="62421" y="4104"/>
                  </a:cubicBezTo>
                  <a:cubicBezTo>
                    <a:pt x="57711" y="3899"/>
                    <a:pt x="53027" y="3479"/>
                    <a:pt x="48335" y="3087"/>
                  </a:cubicBezTo>
                  <a:cubicBezTo>
                    <a:pt x="43535" y="2676"/>
                    <a:pt x="38736" y="2275"/>
                    <a:pt x="33927" y="2034"/>
                  </a:cubicBezTo>
                  <a:cubicBezTo>
                    <a:pt x="30641" y="1865"/>
                    <a:pt x="27358" y="1760"/>
                    <a:pt x="24074" y="1760"/>
                  </a:cubicBezTo>
                  <a:cubicBezTo>
                    <a:pt x="22170" y="1760"/>
                    <a:pt x="20265" y="1795"/>
                    <a:pt x="18360" y="1874"/>
                  </a:cubicBezTo>
                  <a:cubicBezTo>
                    <a:pt x="12169" y="2123"/>
                    <a:pt x="6049" y="2846"/>
                    <a:pt x="0" y="4184"/>
                  </a:cubicBezTo>
                  <a:cubicBezTo>
                    <a:pt x="70" y="4429"/>
                    <a:pt x="232" y="4464"/>
                    <a:pt x="403" y="4464"/>
                  </a:cubicBezTo>
                  <a:cubicBezTo>
                    <a:pt x="472" y="4464"/>
                    <a:pt x="542" y="4459"/>
                    <a:pt x="608" y="4459"/>
                  </a:cubicBezTo>
                  <a:cubicBezTo>
                    <a:pt x="629" y="4459"/>
                    <a:pt x="650" y="4459"/>
                    <a:pt x="669" y="4461"/>
                  </a:cubicBezTo>
                  <a:cubicBezTo>
                    <a:pt x="3845" y="4630"/>
                    <a:pt x="7012" y="4987"/>
                    <a:pt x="10161" y="5415"/>
                  </a:cubicBezTo>
                  <a:cubicBezTo>
                    <a:pt x="15327" y="6120"/>
                    <a:pt x="20430" y="7137"/>
                    <a:pt x="25515" y="8279"/>
                  </a:cubicBezTo>
                  <a:cubicBezTo>
                    <a:pt x="32000" y="9724"/>
                    <a:pt x="38423" y="11428"/>
                    <a:pt x="44900" y="12918"/>
                  </a:cubicBezTo>
                  <a:cubicBezTo>
                    <a:pt x="50395" y="14176"/>
                    <a:pt x="55909" y="15318"/>
                    <a:pt x="61564" y="15639"/>
                  </a:cubicBezTo>
                  <a:cubicBezTo>
                    <a:pt x="62320" y="15680"/>
                    <a:pt x="63074" y="15703"/>
                    <a:pt x="63827" y="15703"/>
                  </a:cubicBezTo>
                  <a:cubicBezTo>
                    <a:pt x="65987" y="15703"/>
                    <a:pt x="68132" y="15518"/>
                    <a:pt x="70263" y="15068"/>
                  </a:cubicBezTo>
                  <a:cubicBezTo>
                    <a:pt x="73804" y="14301"/>
                    <a:pt x="76971" y="12775"/>
                    <a:pt x="79594" y="10206"/>
                  </a:cubicBezTo>
                  <a:cubicBezTo>
                    <a:pt x="82502" y="7351"/>
                    <a:pt x="84420" y="3836"/>
                    <a:pt x="86285" y="277"/>
                  </a:cubicBezTo>
                  <a:cubicBezTo>
                    <a:pt x="86338" y="179"/>
                    <a:pt x="86356" y="72"/>
                    <a:pt x="86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a:off x="238125" y="854150"/>
              <a:ext cx="3546125" cy="4010675"/>
            </a:xfrm>
            <a:custGeom>
              <a:avLst/>
              <a:gdLst/>
              <a:ahLst/>
              <a:cxnLst/>
              <a:rect l="l" t="t" r="r" b="b"/>
              <a:pathLst>
                <a:path w="141845" h="160427" extrusionOk="0">
                  <a:moveTo>
                    <a:pt x="137232" y="1"/>
                  </a:moveTo>
                  <a:lnTo>
                    <a:pt x="137232" y="10"/>
                  </a:lnTo>
                  <a:lnTo>
                    <a:pt x="77560" y="10"/>
                  </a:lnTo>
                  <a:cubicBezTo>
                    <a:pt x="78594" y="402"/>
                    <a:pt x="79692" y="456"/>
                    <a:pt x="80762" y="634"/>
                  </a:cubicBezTo>
                  <a:cubicBezTo>
                    <a:pt x="83055" y="1018"/>
                    <a:pt x="85357" y="1357"/>
                    <a:pt x="87658" y="1687"/>
                  </a:cubicBezTo>
                  <a:cubicBezTo>
                    <a:pt x="89612" y="1954"/>
                    <a:pt x="91575" y="2177"/>
                    <a:pt x="93537" y="2427"/>
                  </a:cubicBezTo>
                  <a:cubicBezTo>
                    <a:pt x="95714" y="2704"/>
                    <a:pt x="97900" y="2873"/>
                    <a:pt x="100085" y="2998"/>
                  </a:cubicBezTo>
                  <a:cubicBezTo>
                    <a:pt x="101477" y="3078"/>
                    <a:pt x="102869" y="3052"/>
                    <a:pt x="104260" y="3087"/>
                  </a:cubicBezTo>
                  <a:cubicBezTo>
                    <a:pt x="107668" y="3168"/>
                    <a:pt x="111013" y="3640"/>
                    <a:pt x="114261" y="4729"/>
                  </a:cubicBezTo>
                  <a:cubicBezTo>
                    <a:pt x="119836" y="6584"/>
                    <a:pt x="124458" y="9849"/>
                    <a:pt x="128276" y="14274"/>
                  </a:cubicBezTo>
                  <a:cubicBezTo>
                    <a:pt x="132370" y="19038"/>
                    <a:pt x="135100" y="24533"/>
                    <a:pt x="136947" y="30493"/>
                  </a:cubicBezTo>
                  <a:cubicBezTo>
                    <a:pt x="137964" y="33740"/>
                    <a:pt x="138624" y="37058"/>
                    <a:pt x="139088" y="40431"/>
                  </a:cubicBezTo>
                  <a:cubicBezTo>
                    <a:pt x="139463" y="43187"/>
                    <a:pt x="139614" y="45971"/>
                    <a:pt x="139614" y="48745"/>
                  </a:cubicBezTo>
                  <a:cubicBezTo>
                    <a:pt x="139614" y="51064"/>
                    <a:pt x="139516" y="53393"/>
                    <a:pt x="139266" y="55712"/>
                  </a:cubicBezTo>
                  <a:cubicBezTo>
                    <a:pt x="138785" y="60191"/>
                    <a:pt x="137893" y="64571"/>
                    <a:pt x="136501" y="68853"/>
                  </a:cubicBezTo>
                  <a:cubicBezTo>
                    <a:pt x="135716" y="71270"/>
                    <a:pt x="134779" y="73626"/>
                    <a:pt x="133682" y="75918"/>
                  </a:cubicBezTo>
                  <a:cubicBezTo>
                    <a:pt x="132130" y="79174"/>
                    <a:pt x="129917" y="81860"/>
                    <a:pt x="126875" y="83840"/>
                  </a:cubicBezTo>
                  <a:cubicBezTo>
                    <a:pt x="126777" y="84081"/>
                    <a:pt x="126634" y="84268"/>
                    <a:pt x="126474" y="84438"/>
                  </a:cubicBezTo>
                  <a:cubicBezTo>
                    <a:pt x="125109" y="86597"/>
                    <a:pt x="123904" y="88872"/>
                    <a:pt x="122415" y="90959"/>
                  </a:cubicBezTo>
                  <a:cubicBezTo>
                    <a:pt x="119774" y="94688"/>
                    <a:pt x="116259" y="97141"/>
                    <a:pt x="111834" y="98283"/>
                  </a:cubicBezTo>
                  <a:cubicBezTo>
                    <a:pt x="109417" y="98908"/>
                    <a:pt x="106974" y="99197"/>
                    <a:pt x="104493" y="99197"/>
                  </a:cubicBezTo>
                  <a:cubicBezTo>
                    <a:pt x="103714" y="99197"/>
                    <a:pt x="102932" y="99168"/>
                    <a:pt x="102146" y="99113"/>
                  </a:cubicBezTo>
                  <a:cubicBezTo>
                    <a:pt x="99853" y="98943"/>
                    <a:pt x="97578" y="98711"/>
                    <a:pt x="95312" y="98355"/>
                  </a:cubicBezTo>
                  <a:cubicBezTo>
                    <a:pt x="90843" y="97659"/>
                    <a:pt x="86454" y="96633"/>
                    <a:pt x="82065" y="95571"/>
                  </a:cubicBezTo>
                  <a:cubicBezTo>
                    <a:pt x="74196" y="93662"/>
                    <a:pt x="66373" y="91601"/>
                    <a:pt x="58397" y="90147"/>
                  </a:cubicBezTo>
                  <a:cubicBezTo>
                    <a:pt x="52937" y="89157"/>
                    <a:pt x="47460" y="88176"/>
                    <a:pt x="41884" y="88095"/>
                  </a:cubicBezTo>
                  <a:cubicBezTo>
                    <a:pt x="41712" y="88122"/>
                    <a:pt x="41537" y="88139"/>
                    <a:pt x="41362" y="88139"/>
                  </a:cubicBezTo>
                  <a:cubicBezTo>
                    <a:pt x="41121" y="88139"/>
                    <a:pt x="40878" y="88107"/>
                    <a:pt x="40635" y="88024"/>
                  </a:cubicBezTo>
                  <a:cubicBezTo>
                    <a:pt x="39449" y="88319"/>
                    <a:pt x="38262" y="88604"/>
                    <a:pt x="37076" y="88916"/>
                  </a:cubicBezTo>
                  <a:cubicBezTo>
                    <a:pt x="33820" y="89790"/>
                    <a:pt x="30644" y="90879"/>
                    <a:pt x="27530" y="92163"/>
                  </a:cubicBezTo>
                  <a:cubicBezTo>
                    <a:pt x="25282" y="93091"/>
                    <a:pt x="22954" y="93680"/>
                    <a:pt x="20527" y="93725"/>
                  </a:cubicBezTo>
                  <a:cubicBezTo>
                    <a:pt x="20437" y="93726"/>
                    <a:pt x="20347" y="93727"/>
                    <a:pt x="20257" y="93727"/>
                  </a:cubicBezTo>
                  <a:cubicBezTo>
                    <a:pt x="17716" y="93727"/>
                    <a:pt x="15309" y="93119"/>
                    <a:pt x="13060" y="91896"/>
                  </a:cubicBezTo>
                  <a:cubicBezTo>
                    <a:pt x="12427" y="91548"/>
                    <a:pt x="11820" y="91164"/>
                    <a:pt x="11232" y="90754"/>
                  </a:cubicBezTo>
                  <a:cubicBezTo>
                    <a:pt x="10955" y="90754"/>
                    <a:pt x="10714" y="90692"/>
                    <a:pt x="10500" y="90593"/>
                  </a:cubicBezTo>
                  <a:cubicBezTo>
                    <a:pt x="9064" y="90593"/>
                    <a:pt x="7663" y="90344"/>
                    <a:pt x="6280" y="89951"/>
                  </a:cubicBezTo>
                  <a:cubicBezTo>
                    <a:pt x="4487" y="89443"/>
                    <a:pt x="2899" y="88550"/>
                    <a:pt x="1418" y="87435"/>
                  </a:cubicBezTo>
                  <a:cubicBezTo>
                    <a:pt x="1156" y="87234"/>
                    <a:pt x="894" y="86931"/>
                    <a:pt x="541" y="86931"/>
                  </a:cubicBezTo>
                  <a:cubicBezTo>
                    <a:pt x="425" y="86931"/>
                    <a:pt x="299" y="86964"/>
                    <a:pt x="161" y="87043"/>
                  </a:cubicBezTo>
                  <a:lnTo>
                    <a:pt x="161" y="144075"/>
                  </a:lnTo>
                  <a:lnTo>
                    <a:pt x="0" y="144075"/>
                  </a:lnTo>
                  <a:lnTo>
                    <a:pt x="0" y="160427"/>
                  </a:lnTo>
                  <a:lnTo>
                    <a:pt x="141845" y="160427"/>
                  </a:lnTo>
                  <a:lnTo>
                    <a:pt x="1418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0" name="Google Shape;1180;p31"/>
          <p:cNvSpPr/>
          <p:nvPr/>
        </p:nvSpPr>
        <p:spPr>
          <a:xfrm flipH="1">
            <a:off x="2853684" y="4928388"/>
            <a:ext cx="6285183" cy="215274"/>
          </a:xfrm>
          <a:custGeom>
            <a:avLst/>
            <a:gdLst/>
            <a:ahLst/>
            <a:cxnLst/>
            <a:rect l="l" t="t" r="r" b="b"/>
            <a:pathLst>
              <a:path w="196228" h="6721" extrusionOk="0">
                <a:moveTo>
                  <a:pt x="30642" y="1"/>
                </a:moveTo>
                <a:cubicBezTo>
                  <a:pt x="30545" y="1"/>
                  <a:pt x="30447" y="2"/>
                  <a:pt x="30350" y="3"/>
                </a:cubicBezTo>
                <a:cubicBezTo>
                  <a:pt x="25024" y="83"/>
                  <a:pt x="19716" y="351"/>
                  <a:pt x="14435" y="1082"/>
                </a:cubicBezTo>
                <a:cubicBezTo>
                  <a:pt x="10590" y="1609"/>
                  <a:pt x="6798" y="2358"/>
                  <a:pt x="3069" y="3402"/>
                </a:cubicBezTo>
                <a:cubicBezTo>
                  <a:pt x="2043" y="3696"/>
                  <a:pt x="1053" y="4116"/>
                  <a:pt x="1" y="4312"/>
                </a:cubicBezTo>
                <a:lnTo>
                  <a:pt x="1" y="6721"/>
                </a:lnTo>
                <a:lnTo>
                  <a:pt x="196228" y="6721"/>
                </a:lnTo>
                <a:cubicBezTo>
                  <a:pt x="195309" y="6221"/>
                  <a:pt x="194274" y="6043"/>
                  <a:pt x="193275" y="5775"/>
                </a:cubicBezTo>
                <a:cubicBezTo>
                  <a:pt x="184818" y="3464"/>
                  <a:pt x="176173" y="2251"/>
                  <a:pt x="167449" y="1600"/>
                </a:cubicBezTo>
                <a:cubicBezTo>
                  <a:pt x="163470" y="1305"/>
                  <a:pt x="159491" y="1181"/>
                  <a:pt x="155503" y="1163"/>
                </a:cubicBezTo>
                <a:cubicBezTo>
                  <a:pt x="155282" y="1162"/>
                  <a:pt x="155060" y="1162"/>
                  <a:pt x="154839" y="1162"/>
                </a:cubicBezTo>
                <a:cubicBezTo>
                  <a:pt x="149066" y="1162"/>
                  <a:pt x="143301" y="1386"/>
                  <a:pt x="137545" y="1859"/>
                </a:cubicBezTo>
                <a:cubicBezTo>
                  <a:pt x="134485" y="2108"/>
                  <a:pt x="131425" y="2376"/>
                  <a:pt x="128374" y="2760"/>
                </a:cubicBezTo>
                <a:cubicBezTo>
                  <a:pt x="124494" y="3241"/>
                  <a:pt x="120622" y="3687"/>
                  <a:pt x="116724" y="3955"/>
                </a:cubicBezTo>
                <a:cubicBezTo>
                  <a:pt x="112352" y="4249"/>
                  <a:pt x="107963" y="4392"/>
                  <a:pt x="103574" y="4455"/>
                </a:cubicBezTo>
                <a:cubicBezTo>
                  <a:pt x="102411" y="4470"/>
                  <a:pt x="101247" y="4477"/>
                  <a:pt x="100083" y="4477"/>
                </a:cubicBezTo>
                <a:cubicBezTo>
                  <a:pt x="94536" y="4477"/>
                  <a:pt x="88984" y="4315"/>
                  <a:pt x="83439" y="4116"/>
                </a:cubicBezTo>
                <a:cubicBezTo>
                  <a:pt x="81137" y="4026"/>
                  <a:pt x="78845" y="3910"/>
                  <a:pt x="76552" y="3777"/>
                </a:cubicBezTo>
                <a:cubicBezTo>
                  <a:pt x="73394" y="3598"/>
                  <a:pt x="70254" y="3384"/>
                  <a:pt x="67105" y="3179"/>
                </a:cubicBezTo>
                <a:cubicBezTo>
                  <a:pt x="65445" y="3063"/>
                  <a:pt x="63795" y="2938"/>
                  <a:pt x="62145" y="2804"/>
                </a:cubicBezTo>
                <a:cubicBezTo>
                  <a:pt x="59825" y="2617"/>
                  <a:pt x="57506" y="2421"/>
                  <a:pt x="55186" y="2224"/>
                </a:cubicBezTo>
                <a:cubicBezTo>
                  <a:pt x="53161" y="2046"/>
                  <a:pt x="51136" y="1867"/>
                  <a:pt x="49120" y="1680"/>
                </a:cubicBezTo>
                <a:cubicBezTo>
                  <a:pt x="46586" y="1439"/>
                  <a:pt x="44062" y="1189"/>
                  <a:pt x="41537" y="940"/>
                </a:cubicBezTo>
                <a:cubicBezTo>
                  <a:pt x="39619" y="752"/>
                  <a:pt x="37710" y="547"/>
                  <a:pt x="35792" y="378"/>
                </a:cubicBezTo>
                <a:cubicBezTo>
                  <a:pt x="34078" y="217"/>
                  <a:pt x="32364" y="1"/>
                  <a:pt x="30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1" name="Google Shape;1181;p31"/>
          <p:cNvGrpSpPr/>
          <p:nvPr/>
        </p:nvGrpSpPr>
        <p:grpSpPr>
          <a:xfrm rot="-3600030">
            <a:off x="5143642" y="3542102"/>
            <a:ext cx="473195" cy="943425"/>
            <a:chOff x="6299050" y="981775"/>
            <a:chExt cx="582600" cy="1161550"/>
          </a:xfrm>
        </p:grpSpPr>
        <p:sp>
          <p:nvSpPr>
            <p:cNvPr id="1182" name="Google Shape;1182;p31"/>
            <p:cNvSpPr/>
            <p:nvPr/>
          </p:nvSpPr>
          <p:spPr>
            <a:xfrm>
              <a:off x="6299050" y="1639325"/>
              <a:ext cx="582600" cy="504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a:off x="6299050" y="981775"/>
              <a:ext cx="582600" cy="5040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a:off x="6299050" y="1311425"/>
              <a:ext cx="582600" cy="5040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31"/>
          <p:cNvGrpSpPr/>
          <p:nvPr/>
        </p:nvGrpSpPr>
        <p:grpSpPr>
          <a:xfrm>
            <a:off x="8182226" y="3472011"/>
            <a:ext cx="714229" cy="713653"/>
            <a:chOff x="3285550" y="1349075"/>
            <a:chExt cx="496475" cy="496075"/>
          </a:xfrm>
        </p:grpSpPr>
        <p:sp>
          <p:nvSpPr>
            <p:cNvPr id="1186" name="Google Shape;1186;p31"/>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2" name="Google Shape;1202;p31"/>
          <p:cNvSpPr/>
          <p:nvPr/>
        </p:nvSpPr>
        <p:spPr>
          <a:xfrm>
            <a:off x="7093975" y="3932725"/>
            <a:ext cx="282900" cy="28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txBox="1">
            <a:spLocks noGrp="1"/>
          </p:cNvSpPr>
          <p:nvPr>
            <p:ph type="title"/>
          </p:nvPr>
        </p:nvSpPr>
        <p:spPr>
          <a:xfrm>
            <a:off x="677203" y="675942"/>
            <a:ext cx="2026444" cy="841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mtClean="0">
                <a:effectLst>
                  <a:outerShdw blurRad="38100" dist="38100" dir="2700000" algn="tl">
                    <a:srgbClr val="000000">
                      <a:alpha val="43137"/>
                    </a:srgbClr>
                  </a:outerShdw>
                </a:effectLst>
              </a:rPr>
              <a:t>USECASE</a:t>
            </a:r>
            <a:endParaRPr>
              <a:effectLst>
                <a:outerShdw blurRad="38100" dist="38100" dir="2700000" algn="tl">
                  <a:srgbClr val="000000">
                    <a:alpha val="43137"/>
                  </a:srgbClr>
                </a:outerShdw>
              </a:effectLst>
            </a:endParaRPr>
          </a:p>
        </p:txBody>
      </p:sp>
      <p:sp>
        <p:nvSpPr>
          <p:cNvPr id="1204" name="Google Shape;1204;p31"/>
          <p:cNvSpPr txBox="1">
            <a:spLocks noGrp="1"/>
          </p:cNvSpPr>
          <p:nvPr>
            <p:ph type="subTitle" idx="1"/>
          </p:nvPr>
        </p:nvSpPr>
        <p:spPr>
          <a:xfrm>
            <a:off x="1580" y="1269304"/>
            <a:ext cx="5449580" cy="2848055"/>
          </a:xfrm>
          <a:prstGeom prst="rect">
            <a:avLst/>
          </a:prstGeom>
        </p:spPr>
        <p:txBody>
          <a:bodyPr spcFirstLastPara="1" wrap="square" lIns="0" tIns="0" rIns="0" bIns="0" anchor="ctr" anchorCtr="0">
            <a:noAutofit/>
          </a:bodyPr>
          <a:lstStyle/>
          <a:p>
            <a:pPr algn="just"/>
            <a:r>
              <a:rPr lang="vi-VN" sz="1600" b="1">
                <a:solidFill>
                  <a:schemeClr val="tx1">
                    <a:lumMod val="50000"/>
                  </a:schemeClr>
                </a:solidFill>
              </a:rPr>
              <a:t>Usecase này cho phép người </a:t>
            </a:r>
            <a:r>
              <a:rPr lang="en-AU" sz="1600" b="1">
                <a:solidFill>
                  <a:schemeClr val="tx1">
                    <a:lumMod val="50000"/>
                  </a:schemeClr>
                </a:solidFill>
              </a:rPr>
              <a:t>quản lý thư viện</a:t>
            </a:r>
            <a:r>
              <a:rPr lang="vi-VN" sz="1600" b="1">
                <a:solidFill>
                  <a:schemeClr val="tx1">
                    <a:lumMod val="50000"/>
                  </a:schemeClr>
                </a:solidFill>
              </a:rPr>
              <a:t> đăng nhập vào hệ thống, tùy theo dùng mà hệ thống sẽ cho phép người dùng thực hiện các form chức năng khác nhau.</a:t>
            </a:r>
          </a:p>
          <a:p>
            <a:pPr algn="just"/>
            <a:r>
              <a:rPr lang="vi-VN" sz="1600" b="1">
                <a:solidFill>
                  <a:schemeClr val="tx1">
                    <a:lumMod val="50000"/>
                  </a:schemeClr>
                </a:solidFill>
              </a:rPr>
              <a:t>Usecase này bắt đầu khi người dùng mở phần mềm.</a:t>
            </a:r>
          </a:p>
          <a:p>
            <a:pPr algn="just"/>
            <a:r>
              <a:rPr lang="vi-VN" sz="1600" b="1">
                <a:solidFill>
                  <a:schemeClr val="tx1">
                    <a:lumMod val="50000"/>
                  </a:schemeClr>
                </a:solidFill>
              </a:rPr>
              <a:t>     1. Hệ thống yêu cầu người dùng nhập Tên và Mật khẩu. Sau </a:t>
            </a:r>
            <a:r>
              <a:rPr lang="vi-VN" sz="1600" b="1" smtClean="0">
                <a:solidFill>
                  <a:schemeClr val="tx1">
                    <a:lumMod val="50000"/>
                  </a:schemeClr>
                </a:solidFill>
              </a:rPr>
              <a:t>   đó </a:t>
            </a:r>
            <a:r>
              <a:rPr lang="vi-VN" sz="1600" b="1">
                <a:solidFill>
                  <a:schemeClr val="tx1">
                    <a:lumMod val="50000"/>
                  </a:schemeClr>
                </a:solidFill>
              </a:rPr>
              <a:t>lựa </a:t>
            </a:r>
            <a:r>
              <a:rPr lang="vi-VN" sz="1600" b="1" smtClean="0">
                <a:solidFill>
                  <a:schemeClr val="tx1">
                    <a:lumMod val="50000"/>
                  </a:schemeClr>
                </a:solidFill>
              </a:rPr>
              <a:t>chọn </a:t>
            </a:r>
            <a:r>
              <a:rPr lang="vi-VN" sz="1600" b="1">
                <a:solidFill>
                  <a:schemeClr val="tx1">
                    <a:lumMod val="50000"/>
                  </a:schemeClr>
                </a:solidFill>
              </a:rPr>
              <a:t>đăng nhập. </a:t>
            </a:r>
          </a:p>
          <a:p>
            <a:pPr algn="just"/>
            <a:r>
              <a:rPr lang="vi-VN" sz="1600" b="1" smtClean="0">
                <a:solidFill>
                  <a:schemeClr val="tx1">
                    <a:lumMod val="50000"/>
                  </a:schemeClr>
                </a:solidFill>
              </a:rPr>
              <a:t>     2</a:t>
            </a:r>
            <a:r>
              <a:rPr lang="vi-VN" sz="1600" b="1">
                <a:solidFill>
                  <a:schemeClr val="tx1">
                    <a:lumMod val="50000"/>
                  </a:schemeClr>
                </a:solidFill>
              </a:rPr>
              <a:t>. Hệ thống sẽ kiểm tra </a:t>
            </a:r>
            <a:r>
              <a:rPr lang="en-AU" sz="1600" b="1">
                <a:solidFill>
                  <a:schemeClr val="tx1">
                    <a:lumMod val="50000"/>
                  </a:schemeClr>
                </a:solidFill>
              </a:rPr>
              <a:t>tài khoản mà người quản lý nhập xem có trùng hay không. </a:t>
            </a:r>
            <a:endParaRPr lang="vi-VN" sz="1600" b="1">
              <a:solidFill>
                <a:schemeClr val="tx1">
                  <a:lumMod val="50000"/>
                </a:schemeClr>
              </a:solidFill>
            </a:endParaRPr>
          </a:p>
          <a:p>
            <a:pPr algn="just"/>
            <a:r>
              <a:rPr lang="vi-VN" sz="1600" b="1">
                <a:solidFill>
                  <a:schemeClr val="tx1">
                    <a:lumMod val="50000"/>
                  </a:schemeClr>
                </a:solidFill>
              </a:rPr>
              <a:t>    </a:t>
            </a:r>
            <a:r>
              <a:rPr lang="vi-VN" sz="1600" b="1" smtClean="0">
                <a:solidFill>
                  <a:schemeClr val="tx1">
                    <a:lumMod val="50000"/>
                  </a:schemeClr>
                </a:solidFill>
              </a:rPr>
              <a:t> </a:t>
            </a:r>
            <a:r>
              <a:rPr lang="en-AU" sz="1600" b="1" smtClean="0">
                <a:solidFill>
                  <a:schemeClr val="tx1">
                    <a:lumMod val="50000"/>
                  </a:schemeClr>
                </a:solidFill>
              </a:rPr>
              <a:t>3</a:t>
            </a:r>
            <a:r>
              <a:rPr lang="vi-VN" sz="1600" b="1">
                <a:solidFill>
                  <a:schemeClr val="tx1">
                    <a:lumMod val="50000"/>
                  </a:schemeClr>
                </a:solidFill>
              </a:rPr>
              <a:t>. Đăng nhập thành công hay không thành công đều có một dialog thông báo.</a:t>
            </a:r>
          </a:p>
        </p:txBody>
      </p:sp>
      <p:grpSp>
        <p:nvGrpSpPr>
          <p:cNvPr id="1205" name="Google Shape;1205;p31"/>
          <p:cNvGrpSpPr/>
          <p:nvPr/>
        </p:nvGrpSpPr>
        <p:grpSpPr>
          <a:xfrm>
            <a:off x="762376" y="4230181"/>
            <a:ext cx="1116375" cy="805844"/>
            <a:chOff x="1190300" y="3984881"/>
            <a:chExt cx="1116375" cy="805844"/>
          </a:xfrm>
        </p:grpSpPr>
        <p:sp>
          <p:nvSpPr>
            <p:cNvPr id="1206" name="Google Shape;1206;p31"/>
            <p:cNvSpPr/>
            <p:nvPr/>
          </p:nvSpPr>
          <p:spPr>
            <a:xfrm rot="5400000">
              <a:off x="1927099" y="4414228"/>
              <a:ext cx="150900" cy="231600"/>
            </a:xfrm>
            <a:prstGeom prst="chevron">
              <a:avLst>
                <a:gd name="adj" fmla="val 65456"/>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5400000">
              <a:off x="1927099" y="4208292"/>
              <a:ext cx="150900" cy="231600"/>
            </a:xfrm>
            <a:prstGeom prst="chevron">
              <a:avLst>
                <a:gd name="adj" fmla="val 65456"/>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5400000">
              <a:off x="1544799" y="3944531"/>
              <a:ext cx="150900" cy="231600"/>
            </a:xfrm>
            <a:prstGeom prst="chevron">
              <a:avLst>
                <a:gd name="adj" fmla="val 6545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a:off x="1190300" y="4057450"/>
              <a:ext cx="69600" cy="6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a:off x="1585450" y="4721125"/>
              <a:ext cx="69600" cy="69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a:off x="2237075" y="4248650"/>
              <a:ext cx="69600" cy="69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a:off x="2237075" y="4495225"/>
              <a:ext cx="69600" cy="6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3" name="Google Shape;1213;p31"/>
          <p:cNvSpPr/>
          <p:nvPr/>
        </p:nvSpPr>
        <p:spPr>
          <a:xfrm>
            <a:off x="3229997" y="4319998"/>
            <a:ext cx="375257" cy="3947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03"/>
                                        </p:tgtEl>
                                        <p:attrNameLst>
                                          <p:attrName>style.visibility</p:attrName>
                                        </p:attrNameLst>
                                      </p:cBhvr>
                                      <p:to>
                                        <p:strVal val="visible"/>
                                      </p:to>
                                    </p:set>
                                    <p:anim calcmode="lin" valueType="num">
                                      <p:cBhvr>
                                        <p:cTn id="7" dur="1000" fill="hold"/>
                                        <p:tgtEl>
                                          <p:spTgt spid="1203"/>
                                        </p:tgtEl>
                                        <p:attrNameLst>
                                          <p:attrName>ppt_w</p:attrName>
                                        </p:attrNameLst>
                                      </p:cBhvr>
                                      <p:tavLst>
                                        <p:tav tm="0">
                                          <p:val>
                                            <p:fltVal val="0"/>
                                          </p:val>
                                        </p:tav>
                                        <p:tav tm="100000">
                                          <p:val>
                                            <p:strVal val="#ppt_w"/>
                                          </p:val>
                                        </p:tav>
                                      </p:tavLst>
                                    </p:anim>
                                    <p:anim calcmode="lin" valueType="num">
                                      <p:cBhvr>
                                        <p:cTn id="8" dur="1000" fill="hold"/>
                                        <p:tgtEl>
                                          <p:spTgt spid="1203"/>
                                        </p:tgtEl>
                                        <p:attrNameLst>
                                          <p:attrName>ppt_h</p:attrName>
                                        </p:attrNameLst>
                                      </p:cBhvr>
                                      <p:tavLst>
                                        <p:tav tm="0">
                                          <p:val>
                                            <p:fltVal val="0"/>
                                          </p:val>
                                        </p:tav>
                                        <p:tav tm="100000">
                                          <p:val>
                                            <p:strVal val="#ppt_h"/>
                                          </p:val>
                                        </p:tav>
                                      </p:tavLst>
                                    </p:anim>
                                    <p:anim calcmode="lin" valueType="num">
                                      <p:cBhvr>
                                        <p:cTn id="9" dur="1000" fill="hold"/>
                                        <p:tgtEl>
                                          <p:spTgt spid="1203"/>
                                        </p:tgtEl>
                                        <p:attrNameLst>
                                          <p:attrName>style.rotation</p:attrName>
                                        </p:attrNameLst>
                                      </p:cBhvr>
                                      <p:tavLst>
                                        <p:tav tm="0">
                                          <p:val>
                                            <p:fltVal val="90"/>
                                          </p:val>
                                        </p:tav>
                                        <p:tav tm="100000">
                                          <p:val>
                                            <p:fltVal val="0"/>
                                          </p:val>
                                        </p:tav>
                                      </p:tavLst>
                                    </p:anim>
                                    <p:animEffect transition="in" filter="fade">
                                      <p:cBhvr>
                                        <p:cTn id="10" dur="1000"/>
                                        <p:tgtEl>
                                          <p:spTgt spid="120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204">
                                            <p:txEl>
                                              <p:pRg st="0" end="0"/>
                                            </p:txEl>
                                          </p:spTgt>
                                        </p:tgtEl>
                                        <p:attrNameLst>
                                          <p:attrName>style.visibility</p:attrName>
                                        </p:attrNameLst>
                                      </p:cBhvr>
                                      <p:to>
                                        <p:strVal val="visible"/>
                                      </p:to>
                                    </p:set>
                                    <p:anim calcmode="lin" valueType="num">
                                      <p:cBhvr>
                                        <p:cTn id="15" dur="1000" fill="hold"/>
                                        <p:tgtEl>
                                          <p:spTgt spid="1204">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1204">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1204">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120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204">
                                            <p:txEl>
                                              <p:pRg st="1" end="1"/>
                                            </p:txEl>
                                          </p:spTgt>
                                        </p:tgtEl>
                                        <p:attrNameLst>
                                          <p:attrName>style.visibility</p:attrName>
                                        </p:attrNameLst>
                                      </p:cBhvr>
                                      <p:to>
                                        <p:strVal val="visible"/>
                                      </p:to>
                                    </p:set>
                                    <p:anim calcmode="lin" valueType="num">
                                      <p:cBhvr>
                                        <p:cTn id="23" dur="1000" fill="hold"/>
                                        <p:tgtEl>
                                          <p:spTgt spid="1204">
                                            <p:txEl>
                                              <p:pRg st="1" end="1"/>
                                            </p:txEl>
                                          </p:spTgt>
                                        </p:tgtEl>
                                        <p:attrNameLst>
                                          <p:attrName>ppt_w</p:attrName>
                                        </p:attrNameLst>
                                      </p:cBhvr>
                                      <p:tavLst>
                                        <p:tav tm="0">
                                          <p:val>
                                            <p:fltVal val="0"/>
                                          </p:val>
                                        </p:tav>
                                        <p:tav tm="100000">
                                          <p:val>
                                            <p:strVal val="#ppt_w"/>
                                          </p:val>
                                        </p:tav>
                                      </p:tavLst>
                                    </p:anim>
                                    <p:anim calcmode="lin" valueType="num">
                                      <p:cBhvr>
                                        <p:cTn id="24" dur="1000" fill="hold"/>
                                        <p:tgtEl>
                                          <p:spTgt spid="1204">
                                            <p:txEl>
                                              <p:pRg st="1" end="1"/>
                                            </p:txEl>
                                          </p:spTgt>
                                        </p:tgtEl>
                                        <p:attrNameLst>
                                          <p:attrName>ppt_h</p:attrName>
                                        </p:attrNameLst>
                                      </p:cBhvr>
                                      <p:tavLst>
                                        <p:tav tm="0">
                                          <p:val>
                                            <p:fltVal val="0"/>
                                          </p:val>
                                        </p:tav>
                                        <p:tav tm="100000">
                                          <p:val>
                                            <p:strVal val="#ppt_h"/>
                                          </p:val>
                                        </p:tav>
                                      </p:tavLst>
                                    </p:anim>
                                    <p:anim calcmode="lin" valueType="num">
                                      <p:cBhvr>
                                        <p:cTn id="25" dur="1000" fill="hold"/>
                                        <p:tgtEl>
                                          <p:spTgt spid="1204">
                                            <p:txEl>
                                              <p:pRg st="1" end="1"/>
                                            </p:txEl>
                                          </p:spTgt>
                                        </p:tgtEl>
                                        <p:attrNameLst>
                                          <p:attrName>style.rotation</p:attrName>
                                        </p:attrNameLst>
                                      </p:cBhvr>
                                      <p:tavLst>
                                        <p:tav tm="0">
                                          <p:val>
                                            <p:fltVal val="90"/>
                                          </p:val>
                                        </p:tav>
                                        <p:tav tm="100000">
                                          <p:val>
                                            <p:fltVal val="0"/>
                                          </p:val>
                                        </p:tav>
                                      </p:tavLst>
                                    </p:anim>
                                    <p:animEffect transition="in" filter="fade">
                                      <p:cBhvr>
                                        <p:cTn id="26" dur="1000"/>
                                        <p:tgtEl>
                                          <p:spTgt spid="1204">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204">
                                            <p:txEl>
                                              <p:pRg st="2" end="2"/>
                                            </p:txEl>
                                          </p:spTgt>
                                        </p:tgtEl>
                                        <p:attrNameLst>
                                          <p:attrName>style.visibility</p:attrName>
                                        </p:attrNameLst>
                                      </p:cBhvr>
                                      <p:to>
                                        <p:strVal val="visible"/>
                                      </p:to>
                                    </p:set>
                                    <p:anim calcmode="lin" valueType="num">
                                      <p:cBhvr>
                                        <p:cTn id="31" dur="1000" fill="hold"/>
                                        <p:tgtEl>
                                          <p:spTgt spid="1204">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1204">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1204">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1204">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204">
                                            <p:txEl>
                                              <p:pRg st="3" end="3"/>
                                            </p:txEl>
                                          </p:spTgt>
                                        </p:tgtEl>
                                        <p:attrNameLst>
                                          <p:attrName>style.visibility</p:attrName>
                                        </p:attrNameLst>
                                      </p:cBhvr>
                                      <p:to>
                                        <p:strVal val="visible"/>
                                      </p:to>
                                    </p:set>
                                    <p:anim calcmode="lin" valueType="num">
                                      <p:cBhvr>
                                        <p:cTn id="39" dur="1000" fill="hold"/>
                                        <p:tgtEl>
                                          <p:spTgt spid="1204">
                                            <p:txEl>
                                              <p:pRg st="3" end="3"/>
                                            </p:txEl>
                                          </p:spTgt>
                                        </p:tgtEl>
                                        <p:attrNameLst>
                                          <p:attrName>ppt_w</p:attrName>
                                        </p:attrNameLst>
                                      </p:cBhvr>
                                      <p:tavLst>
                                        <p:tav tm="0">
                                          <p:val>
                                            <p:fltVal val="0"/>
                                          </p:val>
                                        </p:tav>
                                        <p:tav tm="100000">
                                          <p:val>
                                            <p:strVal val="#ppt_w"/>
                                          </p:val>
                                        </p:tav>
                                      </p:tavLst>
                                    </p:anim>
                                    <p:anim calcmode="lin" valueType="num">
                                      <p:cBhvr>
                                        <p:cTn id="40" dur="1000" fill="hold"/>
                                        <p:tgtEl>
                                          <p:spTgt spid="1204">
                                            <p:txEl>
                                              <p:pRg st="3" end="3"/>
                                            </p:txEl>
                                          </p:spTgt>
                                        </p:tgtEl>
                                        <p:attrNameLst>
                                          <p:attrName>ppt_h</p:attrName>
                                        </p:attrNameLst>
                                      </p:cBhvr>
                                      <p:tavLst>
                                        <p:tav tm="0">
                                          <p:val>
                                            <p:fltVal val="0"/>
                                          </p:val>
                                        </p:tav>
                                        <p:tav tm="100000">
                                          <p:val>
                                            <p:strVal val="#ppt_h"/>
                                          </p:val>
                                        </p:tav>
                                      </p:tavLst>
                                    </p:anim>
                                    <p:anim calcmode="lin" valueType="num">
                                      <p:cBhvr>
                                        <p:cTn id="41" dur="1000" fill="hold"/>
                                        <p:tgtEl>
                                          <p:spTgt spid="1204">
                                            <p:txEl>
                                              <p:pRg st="3" end="3"/>
                                            </p:txEl>
                                          </p:spTgt>
                                        </p:tgtEl>
                                        <p:attrNameLst>
                                          <p:attrName>style.rotation</p:attrName>
                                        </p:attrNameLst>
                                      </p:cBhvr>
                                      <p:tavLst>
                                        <p:tav tm="0">
                                          <p:val>
                                            <p:fltVal val="90"/>
                                          </p:val>
                                        </p:tav>
                                        <p:tav tm="100000">
                                          <p:val>
                                            <p:fltVal val="0"/>
                                          </p:val>
                                        </p:tav>
                                      </p:tavLst>
                                    </p:anim>
                                    <p:animEffect transition="in" filter="fade">
                                      <p:cBhvr>
                                        <p:cTn id="42" dur="1000"/>
                                        <p:tgtEl>
                                          <p:spTgt spid="120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1204">
                                            <p:txEl>
                                              <p:pRg st="4" end="4"/>
                                            </p:txEl>
                                          </p:spTgt>
                                        </p:tgtEl>
                                        <p:attrNameLst>
                                          <p:attrName>style.visibility</p:attrName>
                                        </p:attrNameLst>
                                      </p:cBhvr>
                                      <p:to>
                                        <p:strVal val="visible"/>
                                      </p:to>
                                    </p:set>
                                    <p:anim calcmode="lin" valueType="num">
                                      <p:cBhvr>
                                        <p:cTn id="47" dur="1000" fill="hold"/>
                                        <p:tgtEl>
                                          <p:spTgt spid="1204">
                                            <p:txEl>
                                              <p:pRg st="4" end="4"/>
                                            </p:txEl>
                                          </p:spTgt>
                                        </p:tgtEl>
                                        <p:attrNameLst>
                                          <p:attrName>ppt_w</p:attrName>
                                        </p:attrNameLst>
                                      </p:cBhvr>
                                      <p:tavLst>
                                        <p:tav tm="0">
                                          <p:val>
                                            <p:fltVal val="0"/>
                                          </p:val>
                                        </p:tav>
                                        <p:tav tm="100000">
                                          <p:val>
                                            <p:strVal val="#ppt_w"/>
                                          </p:val>
                                        </p:tav>
                                      </p:tavLst>
                                    </p:anim>
                                    <p:anim calcmode="lin" valueType="num">
                                      <p:cBhvr>
                                        <p:cTn id="48" dur="1000" fill="hold"/>
                                        <p:tgtEl>
                                          <p:spTgt spid="1204">
                                            <p:txEl>
                                              <p:pRg st="4" end="4"/>
                                            </p:txEl>
                                          </p:spTgt>
                                        </p:tgtEl>
                                        <p:attrNameLst>
                                          <p:attrName>ppt_h</p:attrName>
                                        </p:attrNameLst>
                                      </p:cBhvr>
                                      <p:tavLst>
                                        <p:tav tm="0">
                                          <p:val>
                                            <p:fltVal val="0"/>
                                          </p:val>
                                        </p:tav>
                                        <p:tav tm="100000">
                                          <p:val>
                                            <p:strVal val="#ppt_h"/>
                                          </p:val>
                                        </p:tav>
                                      </p:tavLst>
                                    </p:anim>
                                    <p:anim calcmode="lin" valueType="num">
                                      <p:cBhvr>
                                        <p:cTn id="49" dur="1000" fill="hold"/>
                                        <p:tgtEl>
                                          <p:spTgt spid="1204">
                                            <p:txEl>
                                              <p:pRg st="4" end="4"/>
                                            </p:txEl>
                                          </p:spTgt>
                                        </p:tgtEl>
                                        <p:attrNameLst>
                                          <p:attrName>style.rotation</p:attrName>
                                        </p:attrNameLst>
                                      </p:cBhvr>
                                      <p:tavLst>
                                        <p:tav tm="0">
                                          <p:val>
                                            <p:fltVal val="90"/>
                                          </p:val>
                                        </p:tav>
                                        <p:tav tm="100000">
                                          <p:val>
                                            <p:fltVal val="0"/>
                                          </p:val>
                                        </p:tav>
                                      </p:tavLst>
                                    </p:anim>
                                    <p:animEffect transition="in" filter="fade">
                                      <p:cBhvr>
                                        <p:cTn id="50" dur="1000"/>
                                        <p:tgtEl>
                                          <p:spTgt spid="120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3" grpId="0"/>
      <p:bldP spid="120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cxnSp>
        <p:nvCxnSpPr>
          <p:cNvPr id="1442" name="Google Shape;1442;p37"/>
          <p:cNvCxnSpPr/>
          <p:nvPr/>
        </p:nvCxnSpPr>
        <p:spPr>
          <a:xfrm>
            <a:off x="2795311" y="2258722"/>
            <a:ext cx="958800" cy="0"/>
          </a:xfrm>
          <a:prstGeom prst="straightConnector1">
            <a:avLst/>
          </a:prstGeom>
          <a:noFill/>
          <a:ln w="9525" cap="flat" cmpd="sng">
            <a:solidFill>
              <a:schemeClr val="lt2"/>
            </a:solidFill>
            <a:prstDash val="dash"/>
            <a:round/>
            <a:headEnd type="oval" w="med" len="med"/>
            <a:tailEnd type="none" w="med" len="med"/>
          </a:ln>
        </p:spPr>
      </p:cxnSp>
      <p:cxnSp>
        <p:nvCxnSpPr>
          <p:cNvPr id="1443" name="Google Shape;1443;p37"/>
          <p:cNvCxnSpPr/>
          <p:nvPr/>
        </p:nvCxnSpPr>
        <p:spPr>
          <a:xfrm>
            <a:off x="2825829" y="3652825"/>
            <a:ext cx="958800" cy="0"/>
          </a:xfrm>
          <a:prstGeom prst="straightConnector1">
            <a:avLst/>
          </a:prstGeom>
          <a:noFill/>
          <a:ln w="9525" cap="flat" cmpd="sng">
            <a:solidFill>
              <a:schemeClr val="lt2"/>
            </a:solidFill>
            <a:prstDash val="dash"/>
            <a:round/>
            <a:headEnd type="oval" w="med" len="med"/>
            <a:tailEnd type="none" w="med" len="med"/>
          </a:ln>
        </p:spPr>
      </p:cxnSp>
      <p:cxnSp>
        <p:nvCxnSpPr>
          <p:cNvPr id="1444" name="Google Shape;1444;p37"/>
          <p:cNvCxnSpPr/>
          <p:nvPr/>
        </p:nvCxnSpPr>
        <p:spPr>
          <a:xfrm>
            <a:off x="5240575" y="2225850"/>
            <a:ext cx="958800" cy="0"/>
          </a:xfrm>
          <a:prstGeom prst="straightConnector1">
            <a:avLst/>
          </a:prstGeom>
          <a:noFill/>
          <a:ln w="9525" cap="flat" cmpd="sng">
            <a:solidFill>
              <a:schemeClr val="lt2"/>
            </a:solidFill>
            <a:prstDash val="dash"/>
            <a:round/>
            <a:headEnd type="none" w="med" len="med"/>
            <a:tailEnd type="oval" w="med" len="med"/>
          </a:ln>
        </p:spPr>
      </p:cxnSp>
      <p:cxnSp>
        <p:nvCxnSpPr>
          <p:cNvPr id="1445" name="Google Shape;1445;p37"/>
          <p:cNvCxnSpPr/>
          <p:nvPr/>
        </p:nvCxnSpPr>
        <p:spPr>
          <a:xfrm>
            <a:off x="5437257" y="3700613"/>
            <a:ext cx="958800" cy="0"/>
          </a:xfrm>
          <a:prstGeom prst="straightConnector1">
            <a:avLst/>
          </a:prstGeom>
          <a:noFill/>
          <a:ln w="9525" cap="flat" cmpd="sng">
            <a:solidFill>
              <a:schemeClr val="lt2"/>
            </a:solidFill>
            <a:prstDash val="dash"/>
            <a:round/>
            <a:headEnd type="none" w="med" len="med"/>
            <a:tailEnd type="oval" w="med" len="med"/>
          </a:ln>
        </p:spPr>
      </p:cxnSp>
      <p:cxnSp>
        <p:nvCxnSpPr>
          <p:cNvPr id="1446" name="Google Shape;1446;p37"/>
          <p:cNvCxnSpPr/>
          <p:nvPr/>
        </p:nvCxnSpPr>
        <p:spPr>
          <a:xfrm>
            <a:off x="4014189" y="4126960"/>
            <a:ext cx="1173000" cy="0"/>
          </a:xfrm>
          <a:prstGeom prst="straightConnector1">
            <a:avLst/>
          </a:prstGeom>
          <a:noFill/>
          <a:ln w="9525" cap="flat" cmpd="sng">
            <a:solidFill>
              <a:schemeClr val="lt2"/>
            </a:solidFill>
            <a:prstDash val="dash"/>
            <a:round/>
            <a:headEnd type="none" w="med" len="med"/>
            <a:tailEnd type="none" w="med" len="med"/>
          </a:ln>
        </p:spPr>
      </p:cxnSp>
      <p:cxnSp>
        <p:nvCxnSpPr>
          <p:cNvPr id="1447" name="Google Shape;1447;p37"/>
          <p:cNvCxnSpPr/>
          <p:nvPr/>
        </p:nvCxnSpPr>
        <p:spPr>
          <a:xfrm>
            <a:off x="4014189" y="2699985"/>
            <a:ext cx="1173000" cy="0"/>
          </a:xfrm>
          <a:prstGeom prst="straightConnector1">
            <a:avLst/>
          </a:prstGeom>
          <a:noFill/>
          <a:ln w="9525" cap="flat" cmpd="sng">
            <a:solidFill>
              <a:schemeClr val="lt2"/>
            </a:solidFill>
            <a:prstDash val="dash"/>
            <a:round/>
            <a:headEnd type="none" w="med" len="med"/>
            <a:tailEnd type="none" w="med" len="med"/>
          </a:ln>
        </p:spPr>
      </p:cxnSp>
      <p:sp>
        <p:nvSpPr>
          <p:cNvPr id="1448" name="Google Shape;1448;p37"/>
          <p:cNvSpPr txBox="1">
            <a:spLocks noGrp="1"/>
          </p:cNvSpPr>
          <p:nvPr>
            <p:ph type="title"/>
          </p:nvPr>
        </p:nvSpPr>
        <p:spPr>
          <a:xfrm>
            <a:off x="2312557" y="559776"/>
            <a:ext cx="4140147" cy="47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mtClean="0"/>
              <a:t>USECASE</a:t>
            </a:r>
            <a:endParaRPr/>
          </a:p>
        </p:txBody>
      </p:sp>
      <p:sp>
        <p:nvSpPr>
          <p:cNvPr id="1449" name="Google Shape;1449;p37"/>
          <p:cNvSpPr txBox="1">
            <a:spLocks noGrp="1"/>
          </p:cNvSpPr>
          <p:nvPr>
            <p:ph type="subTitle" idx="6"/>
          </p:nvPr>
        </p:nvSpPr>
        <p:spPr>
          <a:xfrm>
            <a:off x="364624" y="3671964"/>
            <a:ext cx="2461205" cy="63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sz="1500" smtClean="0"/>
              <a:t>Cho phép người làm chức năng thủ thư quản lý việc tạo và cập nhập thông tin</a:t>
            </a:r>
            <a:endParaRPr sz="1500"/>
          </a:p>
        </p:txBody>
      </p:sp>
      <p:sp>
        <p:nvSpPr>
          <p:cNvPr id="1450" name="Google Shape;1450;p37"/>
          <p:cNvSpPr txBox="1">
            <a:spLocks noGrp="1"/>
          </p:cNvSpPr>
          <p:nvPr>
            <p:ph type="title" idx="2"/>
          </p:nvPr>
        </p:nvSpPr>
        <p:spPr>
          <a:xfrm>
            <a:off x="135784" y="1734925"/>
            <a:ext cx="2562276" cy="380585"/>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vi-VN" smtClean="0"/>
              <a:t>USECASE QUẢN LÝ SÁCH</a:t>
            </a:r>
            <a:endParaRPr/>
          </a:p>
        </p:txBody>
      </p:sp>
      <p:sp>
        <p:nvSpPr>
          <p:cNvPr id="1451" name="Google Shape;1451;p37"/>
          <p:cNvSpPr txBox="1">
            <a:spLocks noGrp="1"/>
          </p:cNvSpPr>
          <p:nvPr>
            <p:ph type="subTitle" idx="1"/>
          </p:nvPr>
        </p:nvSpPr>
        <p:spPr>
          <a:xfrm>
            <a:off x="483420" y="2048600"/>
            <a:ext cx="2404652" cy="72333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sz="1500" smtClean="0"/>
              <a:t>Cho phép người dùng có thể tìm kiếm tài liệu mà không cần đăng nhập</a:t>
            </a:r>
            <a:endParaRPr sz="1500"/>
          </a:p>
        </p:txBody>
      </p:sp>
      <p:sp>
        <p:nvSpPr>
          <p:cNvPr id="1452" name="Google Shape;1452;p37"/>
          <p:cNvSpPr txBox="1">
            <a:spLocks noGrp="1"/>
          </p:cNvSpPr>
          <p:nvPr>
            <p:ph type="title" idx="3"/>
          </p:nvPr>
        </p:nvSpPr>
        <p:spPr>
          <a:xfrm>
            <a:off x="6199375" y="1682572"/>
            <a:ext cx="3012572" cy="4265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smtClean="0"/>
              <a:t>USECASE QUẢN LÝ NGƯỜI MƯỢN</a:t>
            </a:r>
            <a:endParaRPr/>
          </a:p>
        </p:txBody>
      </p:sp>
      <p:sp>
        <p:nvSpPr>
          <p:cNvPr id="1453" name="Google Shape;1453;p37"/>
          <p:cNvSpPr txBox="1">
            <a:spLocks noGrp="1"/>
          </p:cNvSpPr>
          <p:nvPr>
            <p:ph type="subTitle" idx="4"/>
          </p:nvPr>
        </p:nvSpPr>
        <p:spPr>
          <a:xfrm>
            <a:off x="6349386" y="2106533"/>
            <a:ext cx="2571791" cy="665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sz="1500" smtClean="0"/>
              <a:t>Cho phép người quản lý thực hiện nhập thông tin, ngày tháng của đọc giả</a:t>
            </a:r>
            <a:endParaRPr sz="1500"/>
          </a:p>
        </p:txBody>
      </p:sp>
      <p:sp>
        <p:nvSpPr>
          <p:cNvPr id="1454" name="Google Shape;1454;p37"/>
          <p:cNvSpPr txBox="1">
            <a:spLocks noGrp="1"/>
          </p:cNvSpPr>
          <p:nvPr>
            <p:ph type="title" idx="5"/>
          </p:nvPr>
        </p:nvSpPr>
        <p:spPr>
          <a:xfrm>
            <a:off x="227000" y="3105297"/>
            <a:ext cx="2562416" cy="55341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vi-VN" smtClean="0"/>
              <a:t>USECASE QUẢN LÝ ĐỌC GIẢ</a:t>
            </a:r>
            <a:endParaRPr/>
          </a:p>
        </p:txBody>
      </p:sp>
      <p:sp>
        <p:nvSpPr>
          <p:cNvPr id="1455" name="Google Shape;1455;p37"/>
          <p:cNvSpPr txBox="1">
            <a:spLocks noGrp="1"/>
          </p:cNvSpPr>
          <p:nvPr>
            <p:ph type="title" idx="7"/>
          </p:nvPr>
        </p:nvSpPr>
        <p:spPr>
          <a:xfrm>
            <a:off x="6452704" y="3168325"/>
            <a:ext cx="1978200" cy="3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smtClean="0"/>
              <a:t>USECASE THỐNG KÊ</a:t>
            </a:r>
            <a:endParaRPr/>
          </a:p>
        </p:txBody>
      </p:sp>
      <p:sp>
        <p:nvSpPr>
          <p:cNvPr id="1456" name="Google Shape;1456;p37"/>
          <p:cNvSpPr txBox="1">
            <a:spLocks noGrp="1"/>
          </p:cNvSpPr>
          <p:nvPr>
            <p:ph type="subTitle" idx="8"/>
          </p:nvPr>
        </p:nvSpPr>
        <p:spPr>
          <a:xfrm>
            <a:off x="6452704" y="3596519"/>
            <a:ext cx="2246453" cy="64285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sz="1500" smtClean="0"/>
              <a:t>Thống kê số lượng sách, số lượng đọc giả và sô lượng phiếu mượn trong thư viện</a:t>
            </a:r>
            <a:endParaRPr sz="1500"/>
          </a:p>
        </p:txBody>
      </p:sp>
      <p:sp>
        <p:nvSpPr>
          <p:cNvPr id="1457" name="Google Shape;1457;p37"/>
          <p:cNvSpPr/>
          <p:nvPr/>
        </p:nvSpPr>
        <p:spPr>
          <a:xfrm>
            <a:off x="2979830" y="1892776"/>
            <a:ext cx="708009" cy="67361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7"/>
          <p:cNvSpPr/>
          <p:nvPr/>
        </p:nvSpPr>
        <p:spPr>
          <a:xfrm>
            <a:off x="3005048" y="3266301"/>
            <a:ext cx="708009" cy="67361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7"/>
          <p:cNvSpPr/>
          <p:nvPr/>
        </p:nvSpPr>
        <p:spPr>
          <a:xfrm>
            <a:off x="5382684" y="1906032"/>
            <a:ext cx="708009" cy="67361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7"/>
          <p:cNvSpPr/>
          <p:nvPr/>
        </p:nvSpPr>
        <p:spPr>
          <a:xfrm>
            <a:off x="5521677" y="3229631"/>
            <a:ext cx="708009" cy="67361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1" name="Google Shape;1461;p37"/>
          <p:cNvGrpSpPr/>
          <p:nvPr/>
        </p:nvGrpSpPr>
        <p:grpSpPr>
          <a:xfrm>
            <a:off x="3136679" y="2126062"/>
            <a:ext cx="394340" cy="206964"/>
            <a:chOff x="2084325" y="363300"/>
            <a:chExt cx="484150" cy="254100"/>
          </a:xfrm>
        </p:grpSpPr>
        <p:sp>
          <p:nvSpPr>
            <p:cNvPr id="1462" name="Google Shape;1462;p3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3" name="Google Shape;1463;p3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64" name="Google Shape;1464;p37"/>
          <p:cNvGrpSpPr/>
          <p:nvPr/>
        </p:nvGrpSpPr>
        <p:grpSpPr>
          <a:xfrm>
            <a:off x="3207794" y="3446160"/>
            <a:ext cx="302989" cy="313947"/>
            <a:chOff x="3357325" y="2093500"/>
            <a:chExt cx="311525" cy="322825"/>
          </a:xfrm>
        </p:grpSpPr>
        <p:sp>
          <p:nvSpPr>
            <p:cNvPr id="1465" name="Google Shape;1465;p3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6" name="Google Shape;1466;p3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7" name="Google Shape;1467;p3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68" name="Google Shape;1468;p37"/>
          <p:cNvGrpSpPr/>
          <p:nvPr/>
        </p:nvGrpSpPr>
        <p:grpSpPr>
          <a:xfrm>
            <a:off x="5702892" y="3385433"/>
            <a:ext cx="339200" cy="339271"/>
            <a:chOff x="5049725" y="2027900"/>
            <a:chExt cx="481750" cy="481850"/>
          </a:xfrm>
        </p:grpSpPr>
        <p:sp>
          <p:nvSpPr>
            <p:cNvPr id="1469" name="Google Shape;1469;p3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70" name="Google Shape;1470;p3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71" name="Google Shape;1471;p3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72" name="Google Shape;1472;p3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73" name="Google Shape;1473;p3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74" name="Google Shape;1474;p3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75" name="Google Shape;1475;p3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76" name="Google Shape;1476;p3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77" name="Google Shape;1477;p37"/>
          <p:cNvGrpSpPr/>
          <p:nvPr/>
        </p:nvGrpSpPr>
        <p:grpSpPr>
          <a:xfrm>
            <a:off x="5583148" y="2093454"/>
            <a:ext cx="328873" cy="322330"/>
            <a:chOff x="-60988625" y="3740800"/>
            <a:chExt cx="316650" cy="310350"/>
          </a:xfrm>
        </p:grpSpPr>
        <p:sp>
          <p:nvSpPr>
            <p:cNvPr id="1478" name="Google Shape;1478;p3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1667;p42"/>
          <p:cNvGrpSpPr/>
          <p:nvPr/>
        </p:nvGrpSpPr>
        <p:grpSpPr>
          <a:xfrm>
            <a:off x="3696532" y="2979275"/>
            <a:ext cx="1803008" cy="1175451"/>
            <a:chOff x="3327843" y="2634167"/>
            <a:chExt cx="2317678" cy="1112571"/>
          </a:xfrm>
        </p:grpSpPr>
        <p:sp>
          <p:nvSpPr>
            <p:cNvPr id="45" name="Google Shape;1668;p42"/>
            <p:cNvSpPr/>
            <p:nvPr/>
          </p:nvSpPr>
          <p:spPr>
            <a:xfrm>
              <a:off x="3368276" y="2958054"/>
              <a:ext cx="2226838" cy="787091"/>
            </a:xfrm>
            <a:custGeom>
              <a:avLst/>
              <a:gdLst/>
              <a:ahLst/>
              <a:cxnLst/>
              <a:rect l="l" t="t" r="r" b="b"/>
              <a:pathLst>
                <a:path w="106293" h="37570" extrusionOk="0">
                  <a:moveTo>
                    <a:pt x="1880" y="0"/>
                  </a:moveTo>
                  <a:lnTo>
                    <a:pt x="1880" y="0"/>
                  </a:lnTo>
                  <a:cubicBezTo>
                    <a:pt x="5289" y="11128"/>
                    <a:pt x="1" y="15740"/>
                    <a:pt x="1" y="15740"/>
                  </a:cubicBezTo>
                  <a:lnTo>
                    <a:pt x="71279" y="37569"/>
                  </a:lnTo>
                  <a:lnTo>
                    <a:pt x="106292" y="13660"/>
                  </a:lnTo>
                  <a:lnTo>
                    <a:pt x="106292" y="1128"/>
                  </a:lnTo>
                  <a:lnTo>
                    <a:pt x="61755" y="10326"/>
                  </a:lnTo>
                  <a:lnTo>
                    <a:pt x="1880" y="0"/>
                  </a:lnTo>
                  <a:close/>
                </a:path>
              </a:pathLst>
            </a:custGeom>
            <a:solidFill>
              <a:srgbClr val="DAD2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69;p42"/>
            <p:cNvSpPr/>
            <p:nvPr/>
          </p:nvSpPr>
          <p:spPr>
            <a:xfrm>
              <a:off x="3327843" y="2634167"/>
              <a:ext cx="2317678" cy="1112571"/>
            </a:xfrm>
            <a:custGeom>
              <a:avLst/>
              <a:gdLst/>
              <a:ahLst/>
              <a:cxnLst/>
              <a:rect l="l" t="t" r="r" b="b"/>
              <a:pathLst>
                <a:path w="110629" h="53106" extrusionOk="0">
                  <a:moveTo>
                    <a:pt x="42907" y="1"/>
                  </a:moveTo>
                  <a:cubicBezTo>
                    <a:pt x="41912" y="1"/>
                    <a:pt x="40915" y="179"/>
                    <a:pt x="39976" y="523"/>
                  </a:cubicBezTo>
                  <a:lnTo>
                    <a:pt x="3961" y="13681"/>
                  </a:lnTo>
                  <a:cubicBezTo>
                    <a:pt x="2532" y="14182"/>
                    <a:pt x="2607" y="16212"/>
                    <a:pt x="4061" y="16638"/>
                  </a:cubicBezTo>
                  <a:lnTo>
                    <a:pt x="71831" y="36012"/>
                  </a:lnTo>
                  <a:cubicBezTo>
                    <a:pt x="72305" y="36147"/>
                    <a:pt x="72789" y="36214"/>
                    <a:pt x="73269" y="36214"/>
                  </a:cubicBezTo>
                  <a:cubicBezTo>
                    <a:pt x="74208" y="36214"/>
                    <a:pt x="75137" y="35958"/>
                    <a:pt x="75966" y="35460"/>
                  </a:cubicBezTo>
                  <a:lnTo>
                    <a:pt x="104438" y="18142"/>
                  </a:lnTo>
                  <a:cubicBezTo>
                    <a:pt x="104821" y="17907"/>
                    <a:pt x="105232" y="17800"/>
                    <a:pt x="105633" y="17800"/>
                  </a:cubicBezTo>
                  <a:cubicBezTo>
                    <a:pt x="106856" y="17800"/>
                    <a:pt x="107984" y="18794"/>
                    <a:pt x="107946" y="20172"/>
                  </a:cubicBezTo>
                  <a:lnTo>
                    <a:pt x="107796" y="26714"/>
                  </a:lnTo>
                  <a:cubicBezTo>
                    <a:pt x="107771" y="28267"/>
                    <a:pt x="106969" y="29671"/>
                    <a:pt x="105666" y="30498"/>
                  </a:cubicBezTo>
                  <a:lnTo>
                    <a:pt x="73786" y="50699"/>
                  </a:lnTo>
                  <a:cubicBezTo>
                    <a:pt x="73513" y="50869"/>
                    <a:pt x="73205" y="50959"/>
                    <a:pt x="72885" y="50959"/>
                  </a:cubicBezTo>
                  <a:cubicBezTo>
                    <a:pt x="72736" y="50959"/>
                    <a:pt x="72584" y="50939"/>
                    <a:pt x="72432" y="50899"/>
                  </a:cubicBezTo>
                  <a:lnTo>
                    <a:pt x="1304" y="30047"/>
                  </a:lnTo>
                  <a:cubicBezTo>
                    <a:pt x="1215" y="30021"/>
                    <a:pt x="1126" y="30009"/>
                    <a:pt x="1038" y="30009"/>
                  </a:cubicBezTo>
                  <a:cubicBezTo>
                    <a:pt x="531" y="30009"/>
                    <a:pt x="72" y="30415"/>
                    <a:pt x="51" y="30949"/>
                  </a:cubicBezTo>
                  <a:cubicBezTo>
                    <a:pt x="1" y="31475"/>
                    <a:pt x="352" y="31952"/>
                    <a:pt x="853" y="32102"/>
                  </a:cubicBezTo>
                  <a:lnTo>
                    <a:pt x="71731" y="52979"/>
                  </a:lnTo>
                  <a:cubicBezTo>
                    <a:pt x="72009" y="53064"/>
                    <a:pt x="72294" y="53106"/>
                    <a:pt x="72576" y="53106"/>
                  </a:cubicBezTo>
                  <a:cubicBezTo>
                    <a:pt x="73132" y="53106"/>
                    <a:pt x="73680" y="52944"/>
                    <a:pt x="74162" y="52628"/>
                  </a:cubicBezTo>
                  <a:lnTo>
                    <a:pt x="107621" y="31175"/>
                  </a:lnTo>
                  <a:cubicBezTo>
                    <a:pt x="109225" y="30122"/>
                    <a:pt x="110227" y="28368"/>
                    <a:pt x="110302" y="26463"/>
                  </a:cubicBezTo>
                  <a:lnTo>
                    <a:pt x="110553" y="19170"/>
                  </a:lnTo>
                  <a:cubicBezTo>
                    <a:pt x="110628" y="16463"/>
                    <a:pt x="108773" y="14057"/>
                    <a:pt x="106117" y="13480"/>
                  </a:cubicBezTo>
                  <a:lnTo>
                    <a:pt x="44688" y="197"/>
                  </a:lnTo>
                  <a:cubicBezTo>
                    <a:pt x="44104" y="65"/>
                    <a:pt x="43506" y="1"/>
                    <a:pt x="42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670;p42"/>
          <p:cNvGrpSpPr/>
          <p:nvPr/>
        </p:nvGrpSpPr>
        <p:grpSpPr>
          <a:xfrm>
            <a:off x="3664956" y="2432078"/>
            <a:ext cx="1802992" cy="1175451"/>
            <a:chOff x="3498501" y="2080752"/>
            <a:chExt cx="2317657" cy="1112571"/>
          </a:xfrm>
        </p:grpSpPr>
        <p:sp>
          <p:nvSpPr>
            <p:cNvPr id="48" name="Google Shape;1671;p42"/>
            <p:cNvSpPr/>
            <p:nvPr/>
          </p:nvSpPr>
          <p:spPr>
            <a:xfrm>
              <a:off x="3548907" y="2404639"/>
              <a:ext cx="2227341" cy="787092"/>
            </a:xfrm>
            <a:custGeom>
              <a:avLst/>
              <a:gdLst/>
              <a:ahLst/>
              <a:cxnLst/>
              <a:rect l="l" t="t" r="r" b="b"/>
              <a:pathLst>
                <a:path w="106317" h="37570" extrusionOk="0">
                  <a:moveTo>
                    <a:pt x="104412" y="0"/>
                  </a:moveTo>
                  <a:lnTo>
                    <a:pt x="44562" y="10326"/>
                  </a:lnTo>
                  <a:lnTo>
                    <a:pt x="25" y="1153"/>
                  </a:lnTo>
                  <a:lnTo>
                    <a:pt x="0" y="13659"/>
                  </a:lnTo>
                  <a:lnTo>
                    <a:pt x="35013" y="37569"/>
                  </a:lnTo>
                  <a:lnTo>
                    <a:pt x="106317" y="15740"/>
                  </a:lnTo>
                  <a:cubicBezTo>
                    <a:pt x="106317" y="15740"/>
                    <a:pt x="101003" y="11128"/>
                    <a:pt x="104412" y="0"/>
                  </a:cubicBezTo>
                  <a:close/>
                </a:path>
              </a:pathLst>
            </a:custGeom>
            <a:solidFill>
              <a:srgbClr val="DAD2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72;p42"/>
            <p:cNvSpPr/>
            <p:nvPr/>
          </p:nvSpPr>
          <p:spPr>
            <a:xfrm>
              <a:off x="3498501" y="2080752"/>
              <a:ext cx="2317657" cy="1112571"/>
            </a:xfrm>
            <a:custGeom>
              <a:avLst/>
              <a:gdLst/>
              <a:ahLst/>
              <a:cxnLst/>
              <a:rect l="l" t="t" r="r" b="b"/>
              <a:pathLst>
                <a:path w="110628" h="53106" extrusionOk="0">
                  <a:moveTo>
                    <a:pt x="67733" y="0"/>
                  </a:moveTo>
                  <a:cubicBezTo>
                    <a:pt x="67135" y="0"/>
                    <a:pt x="66534" y="65"/>
                    <a:pt x="65941" y="197"/>
                  </a:cubicBezTo>
                  <a:lnTo>
                    <a:pt x="4512" y="13480"/>
                  </a:lnTo>
                  <a:cubicBezTo>
                    <a:pt x="1855" y="14057"/>
                    <a:pt x="0" y="16463"/>
                    <a:pt x="101" y="19169"/>
                  </a:cubicBezTo>
                  <a:lnTo>
                    <a:pt x="351" y="26463"/>
                  </a:lnTo>
                  <a:cubicBezTo>
                    <a:pt x="401" y="28367"/>
                    <a:pt x="1404" y="30122"/>
                    <a:pt x="3008" y="31175"/>
                  </a:cubicBezTo>
                  <a:lnTo>
                    <a:pt x="36467" y="52628"/>
                  </a:lnTo>
                  <a:cubicBezTo>
                    <a:pt x="36948" y="52944"/>
                    <a:pt x="37507" y="53105"/>
                    <a:pt x="38063" y="53105"/>
                  </a:cubicBezTo>
                  <a:cubicBezTo>
                    <a:pt x="38346" y="53105"/>
                    <a:pt x="38627" y="53064"/>
                    <a:pt x="38898" y="52979"/>
                  </a:cubicBezTo>
                  <a:lnTo>
                    <a:pt x="109775" y="32102"/>
                  </a:lnTo>
                  <a:cubicBezTo>
                    <a:pt x="110302" y="31951"/>
                    <a:pt x="110627" y="31475"/>
                    <a:pt x="110602" y="30949"/>
                  </a:cubicBezTo>
                  <a:cubicBezTo>
                    <a:pt x="110560" y="30415"/>
                    <a:pt x="110098" y="30009"/>
                    <a:pt x="109591" y="30009"/>
                  </a:cubicBezTo>
                  <a:cubicBezTo>
                    <a:pt x="109503" y="30009"/>
                    <a:pt x="109413" y="30021"/>
                    <a:pt x="109324" y="30047"/>
                  </a:cubicBezTo>
                  <a:lnTo>
                    <a:pt x="38196" y="50899"/>
                  </a:lnTo>
                  <a:cubicBezTo>
                    <a:pt x="38052" y="50939"/>
                    <a:pt x="37903" y="50958"/>
                    <a:pt x="37754" y="50958"/>
                  </a:cubicBezTo>
                  <a:cubicBezTo>
                    <a:pt x="37435" y="50958"/>
                    <a:pt x="37116" y="50869"/>
                    <a:pt x="36843" y="50698"/>
                  </a:cubicBezTo>
                  <a:lnTo>
                    <a:pt x="4963" y="30498"/>
                  </a:lnTo>
                  <a:cubicBezTo>
                    <a:pt x="3659" y="29671"/>
                    <a:pt x="2857" y="28267"/>
                    <a:pt x="2832" y="26713"/>
                  </a:cubicBezTo>
                  <a:lnTo>
                    <a:pt x="2682" y="20172"/>
                  </a:lnTo>
                  <a:cubicBezTo>
                    <a:pt x="2644" y="18794"/>
                    <a:pt x="3772" y="17800"/>
                    <a:pt x="5006" y="17800"/>
                  </a:cubicBezTo>
                  <a:cubicBezTo>
                    <a:pt x="5410" y="17800"/>
                    <a:pt x="5826" y="17907"/>
                    <a:pt x="6216" y="18142"/>
                  </a:cubicBezTo>
                  <a:lnTo>
                    <a:pt x="34662" y="35460"/>
                  </a:lnTo>
                  <a:cubicBezTo>
                    <a:pt x="35492" y="35958"/>
                    <a:pt x="36420" y="36214"/>
                    <a:pt x="37360" y="36214"/>
                  </a:cubicBezTo>
                  <a:cubicBezTo>
                    <a:pt x="37840" y="36214"/>
                    <a:pt x="38323" y="36147"/>
                    <a:pt x="38798" y="36012"/>
                  </a:cubicBezTo>
                  <a:lnTo>
                    <a:pt x="106567" y="16638"/>
                  </a:lnTo>
                  <a:cubicBezTo>
                    <a:pt x="108021" y="16237"/>
                    <a:pt x="108096" y="14182"/>
                    <a:pt x="106668" y="13681"/>
                  </a:cubicBezTo>
                  <a:lnTo>
                    <a:pt x="70652" y="523"/>
                  </a:lnTo>
                  <a:cubicBezTo>
                    <a:pt x="69714" y="179"/>
                    <a:pt x="68726" y="0"/>
                    <a:pt x="67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1673;p42"/>
          <p:cNvGrpSpPr/>
          <p:nvPr/>
        </p:nvGrpSpPr>
        <p:grpSpPr>
          <a:xfrm>
            <a:off x="3692165" y="1937851"/>
            <a:ext cx="1688223" cy="898797"/>
            <a:chOff x="3391384" y="1650774"/>
            <a:chExt cx="2170127" cy="850717"/>
          </a:xfrm>
        </p:grpSpPr>
        <p:sp>
          <p:nvSpPr>
            <p:cNvPr id="51" name="Google Shape;1674;p42"/>
            <p:cNvSpPr/>
            <p:nvPr/>
          </p:nvSpPr>
          <p:spPr>
            <a:xfrm>
              <a:off x="3412397" y="1832829"/>
              <a:ext cx="847993" cy="636398"/>
            </a:xfrm>
            <a:custGeom>
              <a:avLst/>
              <a:gdLst/>
              <a:ahLst/>
              <a:cxnLst/>
              <a:rect l="l" t="t" r="r" b="b"/>
              <a:pathLst>
                <a:path w="40477" h="30377" extrusionOk="0">
                  <a:moveTo>
                    <a:pt x="927" y="1"/>
                  </a:moveTo>
                  <a:cubicBezTo>
                    <a:pt x="927" y="1"/>
                    <a:pt x="5589" y="6467"/>
                    <a:pt x="0" y="19775"/>
                  </a:cubicBezTo>
                  <a:lnTo>
                    <a:pt x="35389" y="30377"/>
                  </a:lnTo>
                  <a:lnTo>
                    <a:pt x="39850" y="25941"/>
                  </a:lnTo>
                  <a:lnTo>
                    <a:pt x="40476" y="8422"/>
                  </a:lnTo>
                  <a:lnTo>
                    <a:pt x="927" y="1"/>
                  </a:lnTo>
                  <a:close/>
                </a:path>
              </a:pathLst>
            </a:custGeom>
            <a:solidFill>
              <a:srgbClr val="DAD2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75;p42"/>
            <p:cNvSpPr/>
            <p:nvPr/>
          </p:nvSpPr>
          <p:spPr>
            <a:xfrm>
              <a:off x="3391384" y="1650774"/>
              <a:ext cx="2170127" cy="850717"/>
            </a:xfrm>
            <a:custGeom>
              <a:avLst/>
              <a:gdLst/>
              <a:ahLst/>
              <a:cxnLst/>
              <a:rect l="l" t="t" r="r" b="b"/>
              <a:pathLst>
                <a:path w="103586" h="40607" extrusionOk="0">
                  <a:moveTo>
                    <a:pt x="57029" y="1"/>
                  </a:moveTo>
                  <a:cubicBezTo>
                    <a:pt x="56392" y="1"/>
                    <a:pt x="55753" y="41"/>
                    <a:pt x="55114" y="119"/>
                  </a:cubicBezTo>
                  <a:lnTo>
                    <a:pt x="2056" y="6736"/>
                  </a:lnTo>
                  <a:cubicBezTo>
                    <a:pt x="978" y="6886"/>
                    <a:pt x="878" y="8390"/>
                    <a:pt x="1930" y="8691"/>
                  </a:cubicBezTo>
                  <a:lnTo>
                    <a:pt x="35289" y="17688"/>
                  </a:lnTo>
                  <a:cubicBezTo>
                    <a:pt x="37996" y="18415"/>
                    <a:pt x="39725" y="21047"/>
                    <a:pt x="39324" y="23829"/>
                  </a:cubicBezTo>
                  <a:lnTo>
                    <a:pt x="38021" y="32751"/>
                  </a:lnTo>
                  <a:cubicBezTo>
                    <a:pt x="37636" y="35296"/>
                    <a:pt x="35463" y="37074"/>
                    <a:pt x="33011" y="37074"/>
                  </a:cubicBezTo>
                  <a:cubicBezTo>
                    <a:pt x="32590" y="37074"/>
                    <a:pt x="32160" y="37022"/>
                    <a:pt x="31730" y="36911"/>
                  </a:cubicBezTo>
                  <a:lnTo>
                    <a:pt x="1003" y="28465"/>
                  </a:lnTo>
                  <a:cubicBezTo>
                    <a:pt x="937" y="28448"/>
                    <a:pt x="871" y="28440"/>
                    <a:pt x="806" y="28440"/>
                  </a:cubicBezTo>
                  <a:cubicBezTo>
                    <a:pt x="403" y="28440"/>
                    <a:pt x="47" y="28757"/>
                    <a:pt x="26" y="29167"/>
                  </a:cubicBezTo>
                  <a:lnTo>
                    <a:pt x="26" y="29242"/>
                  </a:lnTo>
                  <a:cubicBezTo>
                    <a:pt x="0" y="29869"/>
                    <a:pt x="402" y="30420"/>
                    <a:pt x="978" y="30571"/>
                  </a:cubicBezTo>
                  <a:lnTo>
                    <a:pt x="34236" y="40195"/>
                  </a:lnTo>
                  <a:cubicBezTo>
                    <a:pt x="35265" y="40471"/>
                    <a:pt x="36322" y="40606"/>
                    <a:pt x="37378" y="40606"/>
                  </a:cubicBezTo>
                  <a:cubicBezTo>
                    <a:pt x="38046" y="40606"/>
                    <a:pt x="38714" y="40552"/>
                    <a:pt x="39374" y="40445"/>
                  </a:cubicBezTo>
                  <a:lnTo>
                    <a:pt x="97044" y="30947"/>
                  </a:lnTo>
                  <a:cubicBezTo>
                    <a:pt x="99650" y="30520"/>
                    <a:pt x="101655" y="28415"/>
                    <a:pt x="101981" y="25809"/>
                  </a:cubicBezTo>
                  <a:lnTo>
                    <a:pt x="103510" y="13277"/>
                  </a:lnTo>
                  <a:cubicBezTo>
                    <a:pt x="103585" y="10997"/>
                    <a:pt x="102031" y="9017"/>
                    <a:pt x="99801" y="8540"/>
                  </a:cubicBezTo>
                  <a:lnTo>
                    <a:pt x="59976" y="295"/>
                  </a:lnTo>
                  <a:cubicBezTo>
                    <a:pt x="59001" y="97"/>
                    <a:pt x="58017" y="1"/>
                    <a:pt x="570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76;p42"/>
            <p:cNvSpPr/>
            <p:nvPr/>
          </p:nvSpPr>
          <p:spPr>
            <a:xfrm>
              <a:off x="3723232" y="1799749"/>
              <a:ext cx="727761" cy="144429"/>
            </a:xfrm>
            <a:custGeom>
              <a:avLst/>
              <a:gdLst/>
              <a:ahLst/>
              <a:cxnLst/>
              <a:rect l="l" t="t" r="r" b="b"/>
              <a:pathLst>
                <a:path w="34738" h="6894" extrusionOk="0">
                  <a:moveTo>
                    <a:pt x="9374" y="1"/>
                  </a:moveTo>
                  <a:lnTo>
                    <a:pt x="276" y="703"/>
                  </a:lnTo>
                  <a:cubicBezTo>
                    <a:pt x="25" y="728"/>
                    <a:pt x="0" y="1104"/>
                    <a:pt x="251" y="1154"/>
                  </a:cubicBezTo>
                  <a:lnTo>
                    <a:pt x="24211" y="6893"/>
                  </a:lnTo>
                  <a:lnTo>
                    <a:pt x="24286" y="6893"/>
                  </a:lnTo>
                  <a:lnTo>
                    <a:pt x="34462" y="5916"/>
                  </a:lnTo>
                  <a:cubicBezTo>
                    <a:pt x="34712" y="5891"/>
                    <a:pt x="34737" y="5515"/>
                    <a:pt x="34487" y="5464"/>
                  </a:cubicBezTo>
                  <a:lnTo>
                    <a:pt x="9424" y="26"/>
                  </a:lnTo>
                  <a:cubicBezTo>
                    <a:pt x="9424" y="1"/>
                    <a:pt x="9399" y="1"/>
                    <a:pt x="93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77;p42"/>
            <p:cNvSpPr/>
            <p:nvPr/>
          </p:nvSpPr>
          <p:spPr>
            <a:xfrm>
              <a:off x="4347165" y="2012790"/>
              <a:ext cx="1079302" cy="316492"/>
            </a:xfrm>
            <a:custGeom>
              <a:avLst/>
              <a:gdLst/>
              <a:ahLst/>
              <a:cxnLst/>
              <a:rect l="l" t="t" r="r" b="b"/>
              <a:pathLst>
                <a:path w="51518" h="15107" extrusionOk="0">
                  <a:moveTo>
                    <a:pt x="50367" y="1"/>
                  </a:moveTo>
                  <a:cubicBezTo>
                    <a:pt x="50326" y="1"/>
                    <a:pt x="50285" y="3"/>
                    <a:pt x="50244" y="7"/>
                  </a:cubicBezTo>
                  <a:lnTo>
                    <a:pt x="1948" y="6098"/>
                  </a:lnTo>
                  <a:cubicBezTo>
                    <a:pt x="1446" y="6173"/>
                    <a:pt x="1070" y="6549"/>
                    <a:pt x="1020" y="7025"/>
                  </a:cubicBezTo>
                  <a:lnTo>
                    <a:pt x="93" y="13867"/>
                  </a:lnTo>
                  <a:cubicBezTo>
                    <a:pt x="0" y="14540"/>
                    <a:pt x="509" y="15106"/>
                    <a:pt x="1143" y="15106"/>
                  </a:cubicBezTo>
                  <a:cubicBezTo>
                    <a:pt x="1193" y="15106"/>
                    <a:pt x="1244" y="15102"/>
                    <a:pt x="1296" y="15095"/>
                  </a:cubicBezTo>
                  <a:lnTo>
                    <a:pt x="49918" y="8153"/>
                  </a:lnTo>
                  <a:cubicBezTo>
                    <a:pt x="50394" y="8078"/>
                    <a:pt x="50770" y="7677"/>
                    <a:pt x="50820" y="7200"/>
                  </a:cubicBezTo>
                  <a:lnTo>
                    <a:pt x="51447" y="1185"/>
                  </a:lnTo>
                  <a:cubicBezTo>
                    <a:pt x="51517" y="549"/>
                    <a:pt x="51011" y="1"/>
                    <a:pt x="50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78;p42"/>
            <p:cNvSpPr/>
            <p:nvPr/>
          </p:nvSpPr>
          <p:spPr>
            <a:xfrm>
              <a:off x="4296592" y="1892160"/>
              <a:ext cx="1191929" cy="158592"/>
            </a:xfrm>
            <a:custGeom>
              <a:avLst/>
              <a:gdLst/>
              <a:ahLst/>
              <a:cxnLst/>
              <a:rect l="l" t="t" r="r" b="b"/>
              <a:pathLst>
                <a:path w="56894" h="7570" extrusionOk="0">
                  <a:moveTo>
                    <a:pt x="56793" y="1"/>
                  </a:moveTo>
                  <a:lnTo>
                    <a:pt x="1" y="6793"/>
                  </a:lnTo>
                  <a:lnTo>
                    <a:pt x="101" y="7570"/>
                  </a:lnTo>
                  <a:lnTo>
                    <a:pt x="56893" y="778"/>
                  </a:lnTo>
                  <a:lnTo>
                    <a:pt x="567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50"/>
                                        </p:tgtEl>
                                        <p:attrNameLst>
                                          <p:attrName>style.visibility</p:attrName>
                                        </p:attrNameLst>
                                      </p:cBhvr>
                                      <p:to>
                                        <p:strVal val="visible"/>
                                      </p:to>
                                    </p:set>
                                    <p:anim calcmode="lin" valueType="num">
                                      <p:cBhvr additive="base">
                                        <p:cTn id="7" dur="500" fill="hold"/>
                                        <p:tgtEl>
                                          <p:spTgt spid="1450"/>
                                        </p:tgtEl>
                                        <p:attrNameLst>
                                          <p:attrName>ppt_x</p:attrName>
                                        </p:attrNameLst>
                                      </p:cBhvr>
                                      <p:tavLst>
                                        <p:tav tm="0">
                                          <p:val>
                                            <p:strVal val="0-#ppt_w/2"/>
                                          </p:val>
                                        </p:tav>
                                        <p:tav tm="100000">
                                          <p:val>
                                            <p:strVal val="#ppt_x"/>
                                          </p:val>
                                        </p:tav>
                                      </p:tavLst>
                                    </p:anim>
                                    <p:anim calcmode="lin" valueType="num">
                                      <p:cBhvr additive="base">
                                        <p:cTn id="8" dur="500" fill="hold"/>
                                        <p:tgtEl>
                                          <p:spTgt spid="14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51">
                                            <p:txEl>
                                              <p:pRg st="0" end="0"/>
                                            </p:txEl>
                                          </p:spTgt>
                                        </p:tgtEl>
                                        <p:attrNameLst>
                                          <p:attrName>style.visibility</p:attrName>
                                        </p:attrNameLst>
                                      </p:cBhvr>
                                      <p:to>
                                        <p:strVal val="visible"/>
                                      </p:to>
                                    </p:set>
                                    <p:anim calcmode="lin" valueType="num">
                                      <p:cBhvr additive="base">
                                        <p:cTn id="13" dur="500" fill="hold"/>
                                        <p:tgtEl>
                                          <p:spTgt spid="1451">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452"/>
                                        </p:tgtEl>
                                        <p:attrNameLst>
                                          <p:attrName>style.visibility</p:attrName>
                                        </p:attrNameLst>
                                      </p:cBhvr>
                                      <p:to>
                                        <p:strVal val="visible"/>
                                      </p:to>
                                    </p:set>
                                    <p:anim calcmode="lin" valueType="num">
                                      <p:cBhvr additive="base">
                                        <p:cTn id="19" dur="500" fill="hold"/>
                                        <p:tgtEl>
                                          <p:spTgt spid="1452"/>
                                        </p:tgtEl>
                                        <p:attrNameLst>
                                          <p:attrName>ppt_x</p:attrName>
                                        </p:attrNameLst>
                                      </p:cBhvr>
                                      <p:tavLst>
                                        <p:tav tm="0">
                                          <p:val>
                                            <p:strVal val="1+#ppt_w/2"/>
                                          </p:val>
                                        </p:tav>
                                        <p:tav tm="100000">
                                          <p:val>
                                            <p:strVal val="#ppt_x"/>
                                          </p:val>
                                        </p:tav>
                                      </p:tavLst>
                                    </p:anim>
                                    <p:anim calcmode="lin" valueType="num">
                                      <p:cBhvr additive="base">
                                        <p:cTn id="20" dur="500" fill="hold"/>
                                        <p:tgtEl>
                                          <p:spTgt spid="145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453">
                                            <p:txEl>
                                              <p:pRg st="0" end="0"/>
                                            </p:txEl>
                                          </p:spTgt>
                                        </p:tgtEl>
                                        <p:attrNameLst>
                                          <p:attrName>style.visibility</p:attrName>
                                        </p:attrNameLst>
                                      </p:cBhvr>
                                      <p:to>
                                        <p:strVal val="visible"/>
                                      </p:to>
                                    </p:set>
                                    <p:anim calcmode="lin" valueType="num">
                                      <p:cBhvr additive="base">
                                        <p:cTn id="25" dur="500" fill="hold"/>
                                        <p:tgtEl>
                                          <p:spTgt spid="1453">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45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54"/>
                                        </p:tgtEl>
                                        <p:attrNameLst>
                                          <p:attrName>style.visibility</p:attrName>
                                        </p:attrNameLst>
                                      </p:cBhvr>
                                      <p:to>
                                        <p:strVal val="visible"/>
                                      </p:to>
                                    </p:set>
                                    <p:anim calcmode="lin" valueType="num">
                                      <p:cBhvr additive="base">
                                        <p:cTn id="31" dur="500" fill="hold"/>
                                        <p:tgtEl>
                                          <p:spTgt spid="1454"/>
                                        </p:tgtEl>
                                        <p:attrNameLst>
                                          <p:attrName>ppt_x</p:attrName>
                                        </p:attrNameLst>
                                      </p:cBhvr>
                                      <p:tavLst>
                                        <p:tav tm="0">
                                          <p:val>
                                            <p:strVal val="#ppt_x"/>
                                          </p:val>
                                        </p:tav>
                                        <p:tav tm="100000">
                                          <p:val>
                                            <p:strVal val="#ppt_x"/>
                                          </p:val>
                                        </p:tav>
                                      </p:tavLst>
                                    </p:anim>
                                    <p:anim calcmode="lin" valueType="num">
                                      <p:cBhvr additive="base">
                                        <p:cTn id="32" dur="500" fill="hold"/>
                                        <p:tgtEl>
                                          <p:spTgt spid="145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49">
                                            <p:txEl>
                                              <p:pRg st="0" end="0"/>
                                            </p:txEl>
                                          </p:spTgt>
                                        </p:tgtEl>
                                        <p:attrNameLst>
                                          <p:attrName>style.visibility</p:attrName>
                                        </p:attrNameLst>
                                      </p:cBhvr>
                                      <p:to>
                                        <p:strVal val="visible"/>
                                      </p:to>
                                    </p:set>
                                    <p:anim calcmode="lin" valueType="num">
                                      <p:cBhvr additive="base">
                                        <p:cTn id="37" dur="500" fill="hold"/>
                                        <p:tgtEl>
                                          <p:spTgt spid="144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4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55"/>
                                        </p:tgtEl>
                                        <p:attrNameLst>
                                          <p:attrName>style.visibility</p:attrName>
                                        </p:attrNameLst>
                                      </p:cBhvr>
                                      <p:to>
                                        <p:strVal val="visible"/>
                                      </p:to>
                                    </p:set>
                                    <p:anim calcmode="lin" valueType="num">
                                      <p:cBhvr additive="base">
                                        <p:cTn id="43" dur="500" fill="hold"/>
                                        <p:tgtEl>
                                          <p:spTgt spid="1455"/>
                                        </p:tgtEl>
                                        <p:attrNameLst>
                                          <p:attrName>ppt_x</p:attrName>
                                        </p:attrNameLst>
                                      </p:cBhvr>
                                      <p:tavLst>
                                        <p:tav tm="0">
                                          <p:val>
                                            <p:strVal val="#ppt_x"/>
                                          </p:val>
                                        </p:tav>
                                        <p:tav tm="100000">
                                          <p:val>
                                            <p:strVal val="#ppt_x"/>
                                          </p:val>
                                        </p:tav>
                                      </p:tavLst>
                                    </p:anim>
                                    <p:anim calcmode="lin" valueType="num">
                                      <p:cBhvr additive="base">
                                        <p:cTn id="44" dur="500" fill="hold"/>
                                        <p:tgtEl>
                                          <p:spTgt spid="145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56">
                                            <p:txEl>
                                              <p:pRg st="0" end="0"/>
                                            </p:txEl>
                                          </p:spTgt>
                                        </p:tgtEl>
                                        <p:attrNameLst>
                                          <p:attrName>style.visibility</p:attrName>
                                        </p:attrNameLst>
                                      </p:cBhvr>
                                      <p:to>
                                        <p:strVal val="visible"/>
                                      </p:to>
                                    </p:set>
                                    <p:anim calcmode="lin" valueType="num">
                                      <p:cBhvr additive="base">
                                        <p:cTn id="49" dur="500" fill="hold"/>
                                        <p:tgtEl>
                                          <p:spTgt spid="1456">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5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9" grpId="0" build="p"/>
      <p:bldP spid="1450" grpId="0"/>
      <p:bldP spid="1451" grpId="0" build="p"/>
      <p:bldP spid="1452" grpId="0"/>
      <p:bldP spid="1453" grpId="0" build="p"/>
      <p:bldP spid="1454" grpId="0"/>
      <p:bldP spid="1455" grpId="0"/>
      <p:bldP spid="145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1" name="Google Shape;1251;p33"/>
          <p:cNvSpPr/>
          <p:nvPr/>
        </p:nvSpPr>
        <p:spPr>
          <a:xfrm>
            <a:off x="5418418" y="4670887"/>
            <a:ext cx="3312092" cy="184895"/>
          </a:xfrm>
          <a:custGeom>
            <a:avLst/>
            <a:gdLst/>
            <a:ahLst/>
            <a:cxnLst/>
            <a:rect l="l" t="t" r="r" b="b"/>
            <a:pathLst>
              <a:path w="103414" h="5773" extrusionOk="0">
                <a:moveTo>
                  <a:pt x="1" y="1"/>
                </a:moveTo>
                <a:cubicBezTo>
                  <a:pt x="126" y="117"/>
                  <a:pt x="286" y="125"/>
                  <a:pt x="447" y="134"/>
                </a:cubicBezTo>
                <a:cubicBezTo>
                  <a:pt x="2686" y="348"/>
                  <a:pt x="4925" y="572"/>
                  <a:pt x="7156" y="777"/>
                </a:cubicBezTo>
                <a:cubicBezTo>
                  <a:pt x="11465" y="1187"/>
                  <a:pt x="15764" y="1749"/>
                  <a:pt x="20055" y="2284"/>
                </a:cubicBezTo>
                <a:cubicBezTo>
                  <a:pt x="24775" y="2882"/>
                  <a:pt x="29494" y="3507"/>
                  <a:pt x="34213" y="4051"/>
                </a:cubicBezTo>
                <a:cubicBezTo>
                  <a:pt x="38602" y="4559"/>
                  <a:pt x="42991" y="4970"/>
                  <a:pt x="47398" y="5255"/>
                </a:cubicBezTo>
                <a:cubicBezTo>
                  <a:pt x="52064" y="5567"/>
                  <a:pt x="56748" y="5728"/>
                  <a:pt x="61422" y="5764"/>
                </a:cubicBezTo>
                <a:cubicBezTo>
                  <a:pt x="62036" y="5770"/>
                  <a:pt x="62649" y="5773"/>
                  <a:pt x="63262" y="5773"/>
                </a:cubicBezTo>
                <a:cubicBezTo>
                  <a:pt x="67868" y="5773"/>
                  <a:pt x="72472" y="5606"/>
                  <a:pt x="77070" y="5425"/>
                </a:cubicBezTo>
                <a:cubicBezTo>
                  <a:pt x="79077" y="5344"/>
                  <a:pt x="81075" y="5210"/>
                  <a:pt x="83083" y="5094"/>
                </a:cubicBezTo>
                <a:cubicBezTo>
                  <a:pt x="86312" y="4898"/>
                  <a:pt x="89542" y="4702"/>
                  <a:pt x="92771" y="4497"/>
                </a:cubicBezTo>
                <a:cubicBezTo>
                  <a:pt x="94876" y="4363"/>
                  <a:pt x="96982" y="4185"/>
                  <a:pt x="99096" y="4077"/>
                </a:cubicBezTo>
                <a:cubicBezTo>
                  <a:pt x="100338" y="4016"/>
                  <a:pt x="101581" y="3841"/>
                  <a:pt x="102829" y="3841"/>
                </a:cubicBezTo>
                <a:cubicBezTo>
                  <a:pt x="103024" y="3841"/>
                  <a:pt x="103219" y="3845"/>
                  <a:pt x="103414" y="3854"/>
                </a:cubicBezTo>
                <a:lnTo>
                  <a:pt x="1034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3"/>
          <p:cNvSpPr/>
          <p:nvPr/>
        </p:nvSpPr>
        <p:spPr>
          <a:xfrm>
            <a:off x="19077" y="3514643"/>
            <a:ext cx="2104367" cy="1621873"/>
          </a:xfrm>
          <a:custGeom>
            <a:avLst/>
            <a:gdLst/>
            <a:ahLst/>
            <a:cxnLst/>
            <a:rect l="l" t="t" r="r" b="b"/>
            <a:pathLst>
              <a:path w="65705" h="50640" extrusionOk="0">
                <a:moveTo>
                  <a:pt x="2472" y="0"/>
                </a:moveTo>
                <a:cubicBezTo>
                  <a:pt x="2293" y="54"/>
                  <a:pt x="2240" y="214"/>
                  <a:pt x="2169" y="357"/>
                </a:cubicBezTo>
                <a:cubicBezTo>
                  <a:pt x="759" y="3301"/>
                  <a:pt x="1" y="6370"/>
                  <a:pt x="331" y="9661"/>
                </a:cubicBezTo>
                <a:cubicBezTo>
                  <a:pt x="438" y="10705"/>
                  <a:pt x="643" y="11722"/>
                  <a:pt x="857" y="12739"/>
                </a:cubicBezTo>
                <a:cubicBezTo>
                  <a:pt x="1972" y="17940"/>
                  <a:pt x="3284" y="23088"/>
                  <a:pt x="5157" y="28074"/>
                </a:cubicBezTo>
                <a:cubicBezTo>
                  <a:pt x="6754" y="32321"/>
                  <a:pt x="8699" y="36380"/>
                  <a:pt x="11429" y="40037"/>
                </a:cubicBezTo>
                <a:cubicBezTo>
                  <a:pt x="15862" y="45970"/>
                  <a:pt x="21706" y="49520"/>
                  <a:pt x="29101" y="50404"/>
                </a:cubicBezTo>
                <a:cubicBezTo>
                  <a:pt x="30455" y="50563"/>
                  <a:pt x="31807" y="50639"/>
                  <a:pt x="33155" y="50639"/>
                </a:cubicBezTo>
                <a:cubicBezTo>
                  <a:pt x="35726" y="50639"/>
                  <a:pt x="38287" y="50363"/>
                  <a:pt x="40832" y="49859"/>
                </a:cubicBezTo>
                <a:cubicBezTo>
                  <a:pt x="45998" y="48842"/>
                  <a:pt x="51216" y="48147"/>
                  <a:pt x="56444" y="47567"/>
                </a:cubicBezTo>
                <a:cubicBezTo>
                  <a:pt x="59317" y="47255"/>
                  <a:pt x="62189" y="47005"/>
                  <a:pt x="65062" y="46719"/>
                </a:cubicBezTo>
                <a:cubicBezTo>
                  <a:pt x="65312" y="46701"/>
                  <a:pt x="65544" y="46675"/>
                  <a:pt x="65704" y="46452"/>
                </a:cubicBezTo>
                <a:cubicBezTo>
                  <a:pt x="64509" y="46336"/>
                  <a:pt x="63313" y="46220"/>
                  <a:pt x="62118" y="46095"/>
                </a:cubicBezTo>
                <a:cubicBezTo>
                  <a:pt x="59326" y="45809"/>
                  <a:pt x="56533" y="45533"/>
                  <a:pt x="53741" y="45238"/>
                </a:cubicBezTo>
                <a:cubicBezTo>
                  <a:pt x="50476" y="44899"/>
                  <a:pt x="47202" y="44605"/>
                  <a:pt x="43919" y="44364"/>
                </a:cubicBezTo>
                <a:cubicBezTo>
                  <a:pt x="40538" y="44114"/>
                  <a:pt x="37139" y="44043"/>
                  <a:pt x="33749" y="43981"/>
                </a:cubicBezTo>
                <a:cubicBezTo>
                  <a:pt x="30421" y="43918"/>
                  <a:pt x="27139" y="43472"/>
                  <a:pt x="23936" y="42562"/>
                </a:cubicBezTo>
                <a:cubicBezTo>
                  <a:pt x="17727" y="40796"/>
                  <a:pt x="12758" y="37325"/>
                  <a:pt x="9252" y="31857"/>
                </a:cubicBezTo>
                <a:cubicBezTo>
                  <a:pt x="7334" y="28859"/>
                  <a:pt x="6014" y="25594"/>
                  <a:pt x="5068" y="22178"/>
                </a:cubicBezTo>
                <a:cubicBezTo>
                  <a:pt x="3409" y="16201"/>
                  <a:pt x="2793" y="10063"/>
                  <a:pt x="2597" y="3881"/>
                </a:cubicBezTo>
                <a:cubicBezTo>
                  <a:pt x="2436" y="2650"/>
                  <a:pt x="2650" y="1410"/>
                  <a:pt x="2490" y="178"/>
                </a:cubicBezTo>
                <a:cubicBezTo>
                  <a:pt x="2481" y="116"/>
                  <a:pt x="2472" y="62"/>
                  <a:pt x="2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4" name="Google Shape;1254;p33"/>
          <p:cNvGrpSpPr/>
          <p:nvPr/>
        </p:nvGrpSpPr>
        <p:grpSpPr>
          <a:xfrm rot="1974764">
            <a:off x="7820157" y="3632552"/>
            <a:ext cx="960986" cy="547562"/>
            <a:chOff x="7867315" y="323427"/>
            <a:chExt cx="884931" cy="536356"/>
          </a:xfrm>
        </p:grpSpPr>
        <p:grpSp>
          <p:nvGrpSpPr>
            <p:cNvPr id="1255" name="Google Shape;1255;p33"/>
            <p:cNvGrpSpPr/>
            <p:nvPr/>
          </p:nvGrpSpPr>
          <p:grpSpPr>
            <a:xfrm flipH="1">
              <a:off x="7867315" y="323427"/>
              <a:ext cx="536838" cy="536356"/>
              <a:chOff x="3285550" y="1349075"/>
              <a:chExt cx="496475" cy="496075"/>
            </a:xfrm>
          </p:grpSpPr>
          <p:sp>
            <p:nvSpPr>
              <p:cNvPr id="1256" name="Google Shape;1256;p33"/>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3"/>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3"/>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3"/>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3"/>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3"/>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3"/>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3"/>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3"/>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33"/>
            <p:cNvGrpSpPr/>
            <p:nvPr/>
          </p:nvGrpSpPr>
          <p:grpSpPr>
            <a:xfrm flipH="1">
              <a:off x="8215408" y="323427"/>
              <a:ext cx="536838" cy="536356"/>
              <a:chOff x="3285550" y="1349075"/>
              <a:chExt cx="496475" cy="496075"/>
            </a:xfrm>
          </p:grpSpPr>
          <p:sp>
            <p:nvSpPr>
              <p:cNvPr id="1273" name="Google Shape;1273;p33"/>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3"/>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3"/>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3"/>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3"/>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3"/>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3"/>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3"/>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3"/>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3"/>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3"/>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3"/>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3"/>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3"/>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3"/>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3"/>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89" name="Google Shape;1289;p33"/>
          <p:cNvSpPr/>
          <p:nvPr/>
        </p:nvSpPr>
        <p:spPr>
          <a:xfrm>
            <a:off x="8590710" y="311621"/>
            <a:ext cx="279600" cy="27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3"/>
          <p:cNvSpPr/>
          <p:nvPr/>
        </p:nvSpPr>
        <p:spPr>
          <a:xfrm>
            <a:off x="2844035" y="4155226"/>
            <a:ext cx="377100" cy="37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33"/>
          <p:cNvGrpSpPr/>
          <p:nvPr/>
        </p:nvGrpSpPr>
        <p:grpSpPr>
          <a:xfrm rot="-3600263">
            <a:off x="4594077" y="4417943"/>
            <a:ext cx="350072" cy="697952"/>
            <a:chOff x="6299050" y="981775"/>
            <a:chExt cx="582600" cy="1161550"/>
          </a:xfrm>
        </p:grpSpPr>
        <p:sp>
          <p:nvSpPr>
            <p:cNvPr id="1292" name="Google Shape;1292;p33"/>
            <p:cNvSpPr/>
            <p:nvPr/>
          </p:nvSpPr>
          <p:spPr>
            <a:xfrm>
              <a:off x="6299050" y="1639325"/>
              <a:ext cx="582600" cy="504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3"/>
            <p:cNvSpPr/>
            <p:nvPr/>
          </p:nvSpPr>
          <p:spPr>
            <a:xfrm>
              <a:off x="6299050" y="981775"/>
              <a:ext cx="582600" cy="5040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3"/>
            <p:cNvSpPr/>
            <p:nvPr/>
          </p:nvSpPr>
          <p:spPr>
            <a:xfrm>
              <a:off x="6299050" y="1311425"/>
              <a:ext cx="582600" cy="5040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33"/>
          <p:cNvSpPr/>
          <p:nvPr/>
        </p:nvSpPr>
        <p:spPr>
          <a:xfrm>
            <a:off x="4700650" y="4735030"/>
            <a:ext cx="4443527" cy="408223"/>
          </a:xfrm>
          <a:custGeom>
            <a:avLst/>
            <a:gdLst/>
            <a:ahLst/>
            <a:cxnLst/>
            <a:rect l="l" t="t" r="r" b="b"/>
            <a:pathLst>
              <a:path w="138741" h="12746" extrusionOk="0">
                <a:moveTo>
                  <a:pt x="137154" y="1"/>
                </a:moveTo>
                <a:cubicBezTo>
                  <a:pt x="135649" y="1"/>
                  <a:pt x="134156" y="160"/>
                  <a:pt x="132683" y="470"/>
                </a:cubicBezTo>
                <a:cubicBezTo>
                  <a:pt x="128107" y="1443"/>
                  <a:pt x="123548" y="2460"/>
                  <a:pt x="118936" y="3191"/>
                </a:cubicBezTo>
                <a:cubicBezTo>
                  <a:pt x="114841" y="3833"/>
                  <a:pt x="110738" y="4395"/>
                  <a:pt x="106625" y="4859"/>
                </a:cubicBezTo>
                <a:cubicBezTo>
                  <a:pt x="103065" y="5261"/>
                  <a:pt x="99497" y="5582"/>
                  <a:pt x="95929" y="5885"/>
                </a:cubicBezTo>
                <a:cubicBezTo>
                  <a:pt x="91584" y="6251"/>
                  <a:pt x="87240" y="6528"/>
                  <a:pt x="82886" y="6768"/>
                </a:cubicBezTo>
                <a:cubicBezTo>
                  <a:pt x="79228" y="6974"/>
                  <a:pt x="75562" y="7134"/>
                  <a:pt x="71904" y="7241"/>
                </a:cubicBezTo>
                <a:cubicBezTo>
                  <a:pt x="66935" y="7384"/>
                  <a:pt x="61957" y="7500"/>
                  <a:pt x="56979" y="7553"/>
                </a:cubicBezTo>
                <a:cubicBezTo>
                  <a:pt x="54263" y="7586"/>
                  <a:pt x="51545" y="7605"/>
                  <a:pt x="48827" y="7605"/>
                </a:cubicBezTo>
                <a:cubicBezTo>
                  <a:pt x="45555" y="7605"/>
                  <a:pt x="42282" y="7577"/>
                  <a:pt x="39012" y="7509"/>
                </a:cubicBezTo>
                <a:cubicBezTo>
                  <a:pt x="37892" y="7484"/>
                  <a:pt x="36771" y="7471"/>
                  <a:pt x="35651" y="7471"/>
                </a:cubicBezTo>
                <a:cubicBezTo>
                  <a:pt x="31636" y="7471"/>
                  <a:pt x="27625" y="7627"/>
                  <a:pt x="23615" y="7892"/>
                </a:cubicBezTo>
                <a:cubicBezTo>
                  <a:pt x="18860" y="8205"/>
                  <a:pt x="14140" y="8740"/>
                  <a:pt x="9475" y="9695"/>
                </a:cubicBezTo>
                <a:cubicBezTo>
                  <a:pt x="6513" y="10292"/>
                  <a:pt x="3596" y="11059"/>
                  <a:pt x="812" y="12273"/>
                </a:cubicBezTo>
                <a:cubicBezTo>
                  <a:pt x="527" y="12398"/>
                  <a:pt x="197" y="12451"/>
                  <a:pt x="1" y="12746"/>
                </a:cubicBezTo>
                <a:lnTo>
                  <a:pt x="138741" y="12746"/>
                </a:lnTo>
                <a:lnTo>
                  <a:pt x="138741" y="60"/>
                </a:lnTo>
                <a:cubicBezTo>
                  <a:pt x="138210" y="20"/>
                  <a:pt x="137681" y="1"/>
                  <a:pt x="137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3"/>
          <p:cNvSpPr/>
          <p:nvPr/>
        </p:nvSpPr>
        <p:spPr>
          <a:xfrm>
            <a:off x="8899264" y="191313"/>
            <a:ext cx="206001" cy="996600"/>
          </a:xfrm>
          <a:custGeom>
            <a:avLst/>
            <a:gdLst/>
            <a:ahLst/>
            <a:cxnLst/>
            <a:rect l="l" t="t" r="r" b="b"/>
            <a:pathLst>
              <a:path w="6432" h="31117" extrusionOk="0">
                <a:moveTo>
                  <a:pt x="98" y="0"/>
                </a:moveTo>
                <a:cubicBezTo>
                  <a:pt x="89" y="18"/>
                  <a:pt x="71" y="72"/>
                  <a:pt x="71" y="72"/>
                </a:cubicBezTo>
                <a:cubicBezTo>
                  <a:pt x="153" y="101"/>
                  <a:pt x="0" y="149"/>
                  <a:pt x="8" y="149"/>
                </a:cubicBezTo>
                <a:cubicBezTo>
                  <a:pt x="9" y="149"/>
                  <a:pt x="18" y="147"/>
                  <a:pt x="36" y="143"/>
                </a:cubicBezTo>
                <a:cubicBezTo>
                  <a:pt x="865" y="4122"/>
                  <a:pt x="1525" y="8127"/>
                  <a:pt x="2016" y="12159"/>
                </a:cubicBezTo>
                <a:cubicBezTo>
                  <a:pt x="2533" y="16352"/>
                  <a:pt x="2872" y="20563"/>
                  <a:pt x="3069" y="24783"/>
                </a:cubicBezTo>
                <a:cubicBezTo>
                  <a:pt x="3167" y="26888"/>
                  <a:pt x="3211" y="29002"/>
                  <a:pt x="3274" y="31117"/>
                </a:cubicBezTo>
                <a:cubicBezTo>
                  <a:pt x="3488" y="30992"/>
                  <a:pt x="3622" y="30787"/>
                  <a:pt x="3765" y="30599"/>
                </a:cubicBezTo>
                <a:cubicBezTo>
                  <a:pt x="5781" y="27860"/>
                  <a:pt x="6432" y="24783"/>
                  <a:pt x="5888" y="21482"/>
                </a:cubicBezTo>
                <a:cubicBezTo>
                  <a:pt x="5272" y="17762"/>
                  <a:pt x="4327" y="14113"/>
                  <a:pt x="3363" y="10473"/>
                </a:cubicBezTo>
                <a:cubicBezTo>
                  <a:pt x="2489" y="7146"/>
                  <a:pt x="1508" y="3845"/>
                  <a:pt x="401" y="589"/>
                </a:cubicBezTo>
                <a:cubicBezTo>
                  <a:pt x="330" y="375"/>
                  <a:pt x="321" y="134"/>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3"/>
          <p:cNvSpPr/>
          <p:nvPr/>
        </p:nvSpPr>
        <p:spPr>
          <a:xfrm>
            <a:off x="8763563" y="2139746"/>
            <a:ext cx="5188" cy="9768"/>
          </a:xfrm>
          <a:custGeom>
            <a:avLst/>
            <a:gdLst/>
            <a:ahLst/>
            <a:cxnLst/>
            <a:rect l="l" t="t" r="r" b="b"/>
            <a:pathLst>
              <a:path w="162" h="305" extrusionOk="0">
                <a:moveTo>
                  <a:pt x="1" y="1"/>
                </a:moveTo>
                <a:lnTo>
                  <a:pt x="1" y="1"/>
                </a:lnTo>
                <a:cubicBezTo>
                  <a:pt x="10" y="99"/>
                  <a:pt x="19" y="197"/>
                  <a:pt x="28" y="304"/>
                </a:cubicBezTo>
                <a:cubicBezTo>
                  <a:pt x="161" y="188"/>
                  <a:pt x="63" y="99"/>
                  <a:pt x="1" y="1"/>
                </a:cubicBezTo>
                <a:close/>
              </a:path>
            </a:pathLst>
          </a:custGeom>
          <a:solidFill>
            <a:srgbClr val="6D3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3"/>
          <p:cNvSpPr/>
          <p:nvPr/>
        </p:nvSpPr>
        <p:spPr>
          <a:xfrm>
            <a:off x="4914369" y="2170620"/>
            <a:ext cx="8615" cy="118598"/>
          </a:xfrm>
          <a:custGeom>
            <a:avLst/>
            <a:gdLst/>
            <a:ahLst/>
            <a:cxnLst/>
            <a:rect l="l" t="t" r="r" b="b"/>
            <a:pathLst>
              <a:path w="269" h="3703" extrusionOk="0">
                <a:moveTo>
                  <a:pt x="99" y="0"/>
                </a:moveTo>
                <a:cubicBezTo>
                  <a:pt x="45" y="1232"/>
                  <a:pt x="1" y="2472"/>
                  <a:pt x="206" y="3703"/>
                </a:cubicBezTo>
                <a:cubicBezTo>
                  <a:pt x="268" y="2463"/>
                  <a:pt x="268" y="1232"/>
                  <a:pt x="99" y="0"/>
                </a:cubicBezTo>
                <a:close/>
              </a:path>
            </a:pathLst>
          </a:custGeom>
          <a:solidFill>
            <a:srgbClr val="C4B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3"/>
          <p:cNvSpPr/>
          <p:nvPr/>
        </p:nvSpPr>
        <p:spPr>
          <a:xfrm>
            <a:off x="6633830" y="1111087"/>
            <a:ext cx="16014" cy="5253"/>
          </a:xfrm>
          <a:custGeom>
            <a:avLst/>
            <a:gdLst/>
            <a:ahLst/>
            <a:cxnLst/>
            <a:rect l="l" t="t" r="r" b="b"/>
            <a:pathLst>
              <a:path w="500" h="164" extrusionOk="0">
                <a:moveTo>
                  <a:pt x="329" y="0"/>
                </a:moveTo>
                <a:cubicBezTo>
                  <a:pt x="211" y="0"/>
                  <a:pt x="104" y="46"/>
                  <a:pt x="0" y="137"/>
                </a:cubicBezTo>
                <a:cubicBezTo>
                  <a:pt x="57" y="155"/>
                  <a:pt x="111" y="164"/>
                  <a:pt x="162" y="164"/>
                </a:cubicBezTo>
                <a:cubicBezTo>
                  <a:pt x="288" y="164"/>
                  <a:pt x="398" y="113"/>
                  <a:pt x="500" y="30"/>
                </a:cubicBezTo>
                <a:cubicBezTo>
                  <a:pt x="440" y="10"/>
                  <a:pt x="383" y="0"/>
                  <a:pt x="329" y="0"/>
                </a:cubicBezTo>
                <a:close/>
              </a:path>
            </a:pathLst>
          </a:custGeom>
          <a:solidFill>
            <a:srgbClr val="C4B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3"/>
          <p:cNvSpPr txBox="1">
            <a:spLocks noGrp="1"/>
          </p:cNvSpPr>
          <p:nvPr>
            <p:ph type="title"/>
          </p:nvPr>
        </p:nvSpPr>
        <p:spPr>
          <a:xfrm>
            <a:off x="1878213" y="115017"/>
            <a:ext cx="5306278" cy="841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z="4400" smtClean="0"/>
              <a:t>MÔ HÌNH TỔNG QUAN</a:t>
            </a:r>
            <a:endParaRPr sz="4400"/>
          </a:p>
        </p:txBody>
      </p:sp>
      <p:grpSp>
        <p:nvGrpSpPr>
          <p:cNvPr id="1303" name="Google Shape;1303;p33"/>
          <p:cNvGrpSpPr/>
          <p:nvPr/>
        </p:nvGrpSpPr>
        <p:grpSpPr>
          <a:xfrm>
            <a:off x="7519414" y="671266"/>
            <a:ext cx="541307" cy="540920"/>
            <a:chOff x="3285550" y="1349075"/>
            <a:chExt cx="496475" cy="496075"/>
          </a:xfrm>
        </p:grpSpPr>
        <p:sp>
          <p:nvSpPr>
            <p:cNvPr id="1304" name="Google Shape;1304;p33"/>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3"/>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3"/>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3"/>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3"/>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3"/>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3"/>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3"/>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3"/>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3"/>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3"/>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3"/>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3"/>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3"/>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3"/>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3"/>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p:cNvSpPr txBox="1"/>
          <p:nvPr/>
        </p:nvSpPr>
        <p:spPr>
          <a:xfrm>
            <a:off x="3983259" y="1150586"/>
            <a:ext cx="910062" cy="307777"/>
          </a:xfrm>
          <a:prstGeom prst="rect">
            <a:avLst/>
          </a:prstGeom>
          <a:noFill/>
        </p:spPr>
        <p:txBody>
          <a:bodyPr wrap="square" rtlCol="0">
            <a:spAutoFit/>
          </a:bodyPr>
          <a:lstStyle/>
          <a:p>
            <a:r>
              <a:rPr lang="vi-VN" smtClean="0"/>
              <a:t>Quản lí</a:t>
            </a:r>
            <a:endParaRPr lang="vi-VN"/>
          </a:p>
        </p:txBody>
      </p:sp>
      <p:sp>
        <p:nvSpPr>
          <p:cNvPr id="78" name="TextBox 77"/>
          <p:cNvSpPr txBox="1"/>
          <p:nvPr/>
        </p:nvSpPr>
        <p:spPr>
          <a:xfrm>
            <a:off x="704776" y="1525023"/>
            <a:ext cx="910062" cy="523220"/>
          </a:xfrm>
          <a:prstGeom prst="rect">
            <a:avLst/>
          </a:prstGeom>
          <a:noFill/>
        </p:spPr>
        <p:txBody>
          <a:bodyPr wrap="square" rtlCol="0">
            <a:spAutoFit/>
          </a:bodyPr>
          <a:lstStyle/>
          <a:p>
            <a:r>
              <a:rPr lang="vi-VN" smtClean="0"/>
              <a:t>Quản lí tài khoản</a:t>
            </a:r>
            <a:endParaRPr lang="vi-VN"/>
          </a:p>
        </p:txBody>
      </p:sp>
      <p:sp>
        <p:nvSpPr>
          <p:cNvPr id="79" name="TextBox 78"/>
          <p:cNvSpPr txBox="1"/>
          <p:nvPr/>
        </p:nvSpPr>
        <p:spPr>
          <a:xfrm>
            <a:off x="5953654" y="1540907"/>
            <a:ext cx="910062" cy="523220"/>
          </a:xfrm>
          <a:prstGeom prst="rect">
            <a:avLst/>
          </a:prstGeom>
          <a:noFill/>
        </p:spPr>
        <p:txBody>
          <a:bodyPr wrap="square" rtlCol="0">
            <a:spAutoFit/>
          </a:bodyPr>
          <a:lstStyle/>
          <a:p>
            <a:r>
              <a:rPr lang="vi-VN" smtClean="0"/>
              <a:t>Quản lí thư viện</a:t>
            </a:r>
            <a:endParaRPr lang="vi-VN"/>
          </a:p>
        </p:txBody>
      </p:sp>
      <p:sp>
        <p:nvSpPr>
          <p:cNvPr id="80" name="TextBox 79"/>
          <p:cNvSpPr txBox="1"/>
          <p:nvPr/>
        </p:nvSpPr>
        <p:spPr>
          <a:xfrm>
            <a:off x="809059" y="3076621"/>
            <a:ext cx="910062" cy="523220"/>
          </a:xfrm>
          <a:prstGeom prst="rect">
            <a:avLst/>
          </a:prstGeom>
          <a:noFill/>
        </p:spPr>
        <p:txBody>
          <a:bodyPr wrap="square" rtlCol="0">
            <a:spAutoFit/>
          </a:bodyPr>
          <a:lstStyle/>
          <a:p>
            <a:r>
              <a:rPr lang="vi-VN" smtClean="0"/>
              <a:t>Đăng nhập</a:t>
            </a:r>
            <a:endParaRPr lang="vi-VN"/>
          </a:p>
        </p:txBody>
      </p:sp>
      <p:sp>
        <p:nvSpPr>
          <p:cNvPr id="81" name="TextBox 80"/>
          <p:cNvSpPr txBox="1"/>
          <p:nvPr/>
        </p:nvSpPr>
        <p:spPr>
          <a:xfrm>
            <a:off x="1793590" y="2708319"/>
            <a:ext cx="910062" cy="307777"/>
          </a:xfrm>
          <a:prstGeom prst="rect">
            <a:avLst/>
          </a:prstGeom>
          <a:noFill/>
        </p:spPr>
        <p:txBody>
          <a:bodyPr wrap="square" rtlCol="0">
            <a:spAutoFit/>
          </a:bodyPr>
          <a:lstStyle/>
          <a:p>
            <a:r>
              <a:rPr lang="vi-VN" smtClean="0"/>
              <a:t>Login</a:t>
            </a:r>
            <a:endParaRPr lang="vi-VN"/>
          </a:p>
        </p:txBody>
      </p:sp>
      <p:sp>
        <p:nvSpPr>
          <p:cNvPr id="82" name="TextBox 81"/>
          <p:cNvSpPr txBox="1"/>
          <p:nvPr/>
        </p:nvSpPr>
        <p:spPr>
          <a:xfrm>
            <a:off x="1757176" y="3632552"/>
            <a:ext cx="910062" cy="307777"/>
          </a:xfrm>
          <a:prstGeom prst="rect">
            <a:avLst/>
          </a:prstGeom>
          <a:noFill/>
        </p:spPr>
        <p:txBody>
          <a:bodyPr wrap="square" rtlCol="0">
            <a:spAutoFit/>
          </a:bodyPr>
          <a:lstStyle/>
          <a:p>
            <a:r>
              <a:rPr lang="vi-VN" smtClean="0"/>
              <a:t>Reset</a:t>
            </a:r>
            <a:endParaRPr lang="vi-VN"/>
          </a:p>
        </p:txBody>
      </p:sp>
      <p:sp>
        <p:nvSpPr>
          <p:cNvPr id="83" name="TextBox 82"/>
          <p:cNvSpPr txBox="1"/>
          <p:nvPr/>
        </p:nvSpPr>
        <p:spPr>
          <a:xfrm>
            <a:off x="2707713" y="2284437"/>
            <a:ext cx="910062" cy="307777"/>
          </a:xfrm>
          <a:prstGeom prst="rect">
            <a:avLst/>
          </a:prstGeom>
          <a:noFill/>
        </p:spPr>
        <p:txBody>
          <a:bodyPr wrap="square" rtlCol="0">
            <a:spAutoFit/>
          </a:bodyPr>
          <a:lstStyle/>
          <a:p>
            <a:r>
              <a:rPr lang="vi-VN" smtClean="0"/>
              <a:t>Pass</a:t>
            </a:r>
            <a:endParaRPr lang="vi-VN"/>
          </a:p>
        </p:txBody>
      </p:sp>
      <p:sp>
        <p:nvSpPr>
          <p:cNvPr id="84" name="TextBox 83"/>
          <p:cNvSpPr txBox="1"/>
          <p:nvPr/>
        </p:nvSpPr>
        <p:spPr>
          <a:xfrm>
            <a:off x="2727426" y="3092472"/>
            <a:ext cx="910062" cy="307777"/>
          </a:xfrm>
          <a:prstGeom prst="rect">
            <a:avLst/>
          </a:prstGeom>
          <a:noFill/>
        </p:spPr>
        <p:txBody>
          <a:bodyPr wrap="square" rtlCol="0">
            <a:spAutoFit/>
          </a:bodyPr>
          <a:lstStyle/>
          <a:p>
            <a:r>
              <a:rPr lang="vi-VN" smtClean="0"/>
              <a:t>User</a:t>
            </a:r>
            <a:endParaRPr lang="vi-VN"/>
          </a:p>
        </p:txBody>
      </p:sp>
      <p:sp>
        <p:nvSpPr>
          <p:cNvPr id="85" name="Google Shape;1253;p33"/>
          <p:cNvSpPr/>
          <p:nvPr/>
        </p:nvSpPr>
        <p:spPr>
          <a:xfrm rot="11038426">
            <a:off x="2771801" y="4819540"/>
            <a:ext cx="1510272" cy="241528"/>
          </a:xfrm>
          <a:custGeom>
            <a:avLst/>
            <a:gdLst/>
            <a:ahLst/>
            <a:cxnLst/>
            <a:rect l="l" t="t" r="r" b="b"/>
            <a:pathLst>
              <a:path w="48594" h="7863" extrusionOk="0">
                <a:moveTo>
                  <a:pt x="31211" y="0"/>
                </a:moveTo>
                <a:cubicBezTo>
                  <a:pt x="30961" y="0"/>
                  <a:pt x="30710" y="4"/>
                  <a:pt x="30457" y="13"/>
                </a:cubicBezTo>
                <a:cubicBezTo>
                  <a:pt x="28280" y="84"/>
                  <a:pt x="26166" y="539"/>
                  <a:pt x="24052" y="1012"/>
                </a:cubicBezTo>
                <a:cubicBezTo>
                  <a:pt x="16157" y="2778"/>
                  <a:pt x="8368" y="4964"/>
                  <a:pt x="696" y="7533"/>
                </a:cubicBezTo>
                <a:cubicBezTo>
                  <a:pt x="447" y="7613"/>
                  <a:pt x="197" y="7676"/>
                  <a:pt x="1" y="7863"/>
                </a:cubicBezTo>
                <a:lnTo>
                  <a:pt x="464" y="7836"/>
                </a:lnTo>
                <a:cubicBezTo>
                  <a:pt x="625" y="7738"/>
                  <a:pt x="812" y="7827"/>
                  <a:pt x="964" y="7729"/>
                </a:cubicBezTo>
                <a:cubicBezTo>
                  <a:pt x="1098" y="7711"/>
                  <a:pt x="1232" y="7702"/>
                  <a:pt x="1365" y="7685"/>
                </a:cubicBezTo>
                <a:cubicBezTo>
                  <a:pt x="5157" y="7051"/>
                  <a:pt x="8975" y="6561"/>
                  <a:pt x="12793" y="6132"/>
                </a:cubicBezTo>
                <a:cubicBezTo>
                  <a:pt x="16112" y="5767"/>
                  <a:pt x="19439" y="5472"/>
                  <a:pt x="22776" y="5240"/>
                </a:cubicBezTo>
                <a:cubicBezTo>
                  <a:pt x="27522" y="4901"/>
                  <a:pt x="32277" y="4687"/>
                  <a:pt x="37032" y="4687"/>
                </a:cubicBezTo>
                <a:cubicBezTo>
                  <a:pt x="41037" y="4687"/>
                  <a:pt x="44811" y="5615"/>
                  <a:pt x="48317" y="7586"/>
                </a:cubicBezTo>
                <a:cubicBezTo>
                  <a:pt x="48593" y="7310"/>
                  <a:pt x="48263" y="7221"/>
                  <a:pt x="48147" y="7114"/>
                </a:cubicBezTo>
                <a:cubicBezTo>
                  <a:pt x="46881" y="5945"/>
                  <a:pt x="45534" y="4901"/>
                  <a:pt x="44097" y="3965"/>
                </a:cubicBezTo>
                <a:cubicBezTo>
                  <a:pt x="40151" y="1416"/>
                  <a:pt x="35884" y="0"/>
                  <a:pt x="31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TextBox 85"/>
          <p:cNvSpPr txBox="1"/>
          <p:nvPr/>
        </p:nvSpPr>
        <p:spPr>
          <a:xfrm>
            <a:off x="4278887" y="2307409"/>
            <a:ext cx="910062" cy="523220"/>
          </a:xfrm>
          <a:prstGeom prst="rect">
            <a:avLst/>
          </a:prstGeom>
          <a:noFill/>
        </p:spPr>
        <p:txBody>
          <a:bodyPr wrap="square" rtlCol="0">
            <a:spAutoFit/>
          </a:bodyPr>
          <a:lstStyle/>
          <a:p>
            <a:r>
              <a:rPr lang="vi-VN" smtClean="0"/>
              <a:t>Quản lý sách</a:t>
            </a:r>
            <a:endParaRPr lang="vi-VN"/>
          </a:p>
        </p:txBody>
      </p:sp>
      <p:sp>
        <p:nvSpPr>
          <p:cNvPr id="87" name="TextBox 86"/>
          <p:cNvSpPr txBox="1"/>
          <p:nvPr/>
        </p:nvSpPr>
        <p:spPr>
          <a:xfrm>
            <a:off x="5403964" y="2290414"/>
            <a:ext cx="910062" cy="523220"/>
          </a:xfrm>
          <a:prstGeom prst="rect">
            <a:avLst/>
          </a:prstGeom>
          <a:noFill/>
        </p:spPr>
        <p:txBody>
          <a:bodyPr wrap="square" rtlCol="0">
            <a:spAutoFit/>
          </a:bodyPr>
          <a:lstStyle/>
          <a:p>
            <a:r>
              <a:rPr lang="vi-VN" smtClean="0"/>
              <a:t>Quản lý đọc giả</a:t>
            </a:r>
            <a:endParaRPr lang="vi-VN"/>
          </a:p>
        </p:txBody>
      </p:sp>
      <p:sp>
        <p:nvSpPr>
          <p:cNvPr id="88" name="TextBox 87"/>
          <p:cNvSpPr txBox="1"/>
          <p:nvPr/>
        </p:nvSpPr>
        <p:spPr>
          <a:xfrm>
            <a:off x="6408685" y="2308347"/>
            <a:ext cx="1287037" cy="523220"/>
          </a:xfrm>
          <a:prstGeom prst="rect">
            <a:avLst/>
          </a:prstGeom>
          <a:noFill/>
        </p:spPr>
        <p:txBody>
          <a:bodyPr wrap="square" rtlCol="0">
            <a:spAutoFit/>
          </a:bodyPr>
          <a:lstStyle/>
          <a:p>
            <a:r>
              <a:rPr lang="vi-VN" smtClean="0"/>
              <a:t>Quản lý người mượn</a:t>
            </a:r>
            <a:endParaRPr lang="vi-VN"/>
          </a:p>
        </p:txBody>
      </p:sp>
      <p:sp>
        <p:nvSpPr>
          <p:cNvPr id="89" name="TextBox 88"/>
          <p:cNvSpPr txBox="1"/>
          <p:nvPr/>
        </p:nvSpPr>
        <p:spPr>
          <a:xfrm>
            <a:off x="7747979" y="2329050"/>
            <a:ext cx="910062" cy="523220"/>
          </a:xfrm>
          <a:prstGeom prst="rect">
            <a:avLst/>
          </a:prstGeom>
          <a:noFill/>
        </p:spPr>
        <p:txBody>
          <a:bodyPr wrap="square" rtlCol="0">
            <a:spAutoFit/>
          </a:bodyPr>
          <a:lstStyle/>
          <a:p>
            <a:r>
              <a:rPr lang="vi-VN" smtClean="0"/>
              <a:t>Thống kê</a:t>
            </a:r>
            <a:endParaRPr lang="vi-VN"/>
          </a:p>
        </p:txBody>
      </p:sp>
      <p:sp>
        <p:nvSpPr>
          <p:cNvPr id="90" name="TextBox 89"/>
          <p:cNvSpPr txBox="1"/>
          <p:nvPr/>
        </p:nvSpPr>
        <p:spPr>
          <a:xfrm>
            <a:off x="4326256" y="2927270"/>
            <a:ext cx="735787" cy="307777"/>
          </a:xfrm>
          <a:prstGeom prst="rect">
            <a:avLst/>
          </a:prstGeom>
          <a:noFill/>
        </p:spPr>
        <p:txBody>
          <a:bodyPr wrap="square" rtlCol="0">
            <a:spAutoFit/>
          </a:bodyPr>
          <a:lstStyle/>
          <a:p>
            <a:r>
              <a:rPr lang="vi-VN" smtClean="0"/>
              <a:t>Thêm</a:t>
            </a:r>
            <a:endParaRPr lang="vi-VN"/>
          </a:p>
        </p:txBody>
      </p:sp>
      <p:sp>
        <p:nvSpPr>
          <p:cNvPr id="91" name="TextBox 90"/>
          <p:cNvSpPr txBox="1"/>
          <p:nvPr/>
        </p:nvSpPr>
        <p:spPr>
          <a:xfrm>
            <a:off x="4398909" y="3341675"/>
            <a:ext cx="590482" cy="307777"/>
          </a:xfrm>
          <a:prstGeom prst="rect">
            <a:avLst/>
          </a:prstGeom>
          <a:noFill/>
        </p:spPr>
        <p:txBody>
          <a:bodyPr wrap="square" rtlCol="0">
            <a:spAutoFit/>
          </a:bodyPr>
          <a:lstStyle/>
          <a:p>
            <a:r>
              <a:rPr lang="vi-VN" smtClean="0"/>
              <a:t>Sửa</a:t>
            </a:r>
            <a:endParaRPr lang="vi-VN"/>
          </a:p>
        </p:txBody>
      </p:sp>
      <p:sp>
        <p:nvSpPr>
          <p:cNvPr id="92" name="TextBox 91"/>
          <p:cNvSpPr txBox="1"/>
          <p:nvPr/>
        </p:nvSpPr>
        <p:spPr>
          <a:xfrm>
            <a:off x="4395102" y="3771379"/>
            <a:ext cx="641576" cy="307777"/>
          </a:xfrm>
          <a:prstGeom prst="rect">
            <a:avLst/>
          </a:prstGeom>
          <a:noFill/>
        </p:spPr>
        <p:txBody>
          <a:bodyPr wrap="square" rtlCol="0">
            <a:spAutoFit/>
          </a:bodyPr>
          <a:lstStyle/>
          <a:p>
            <a:r>
              <a:rPr lang="vi-VN" smtClean="0"/>
              <a:t>Xóa</a:t>
            </a:r>
            <a:endParaRPr lang="vi-VN"/>
          </a:p>
        </p:txBody>
      </p:sp>
      <p:sp>
        <p:nvSpPr>
          <p:cNvPr id="93" name="TextBox 92"/>
          <p:cNvSpPr txBox="1"/>
          <p:nvPr/>
        </p:nvSpPr>
        <p:spPr>
          <a:xfrm>
            <a:off x="4413319" y="4178751"/>
            <a:ext cx="910062" cy="307777"/>
          </a:xfrm>
          <a:prstGeom prst="rect">
            <a:avLst/>
          </a:prstGeom>
          <a:noFill/>
        </p:spPr>
        <p:txBody>
          <a:bodyPr wrap="square" rtlCol="0">
            <a:spAutoFit/>
          </a:bodyPr>
          <a:lstStyle/>
          <a:p>
            <a:r>
              <a:rPr lang="vi-VN" smtClean="0"/>
              <a:t>Lưu </a:t>
            </a:r>
            <a:endParaRPr lang="vi-VN"/>
          </a:p>
        </p:txBody>
      </p:sp>
      <p:sp>
        <p:nvSpPr>
          <p:cNvPr id="94" name="TextBox 93"/>
          <p:cNvSpPr txBox="1"/>
          <p:nvPr/>
        </p:nvSpPr>
        <p:spPr>
          <a:xfrm>
            <a:off x="5540403" y="2952661"/>
            <a:ext cx="910062" cy="307777"/>
          </a:xfrm>
          <a:prstGeom prst="rect">
            <a:avLst/>
          </a:prstGeom>
          <a:noFill/>
        </p:spPr>
        <p:txBody>
          <a:bodyPr wrap="square" rtlCol="0">
            <a:spAutoFit/>
          </a:bodyPr>
          <a:lstStyle/>
          <a:p>
            <a:r>
              <a:rPr lang="vi-VN" smtClean="0"/>
              <a:t>Thêm</a:t>
            </a:r>
            <a:endParaRPr lang="vi-VN"/>
          </a:p>
        </p:txBody>
      </p:sp>
      <p:sp>
        <p:nvSpPr>
          <p:cNvPr id="95" name="TextBox 94"/>
          <p:cNvSpPr txBox="1"/>
          <p:nvPr/>
        </p:nvSpPr>
        <p:spPr>
          <a:xfrm>
            <a:off x="5632888" y="3305121"/>
            <a:ext cx="910062" cy="307777"/>
          </a:xfrm>
          <a:prstGeom prst="rect">
            <a:avLst/>
          </a:prstGeom>
          <a:noFill/>
        </p:spPr>
        <p:txBody>
          <a:bodyPr wrap="square" rtlCol="0">
            <a:spAutoFit/>
          </a:bodyPr>
          <a:lstStyle/>
          <a:p>
            <a:r>
              <a:rPr lang="vi-VN" smtClean="0"/>
              <a:t>Sửa</a:t>
            </a:r>
            <a:endParaRPr lang="vi-VN"/>
          </a:p>
        </p:txBody>
      </p:sp>
      <p:sp>
        <p:nvSpPr>
          <p:cNvPr id="96" name="TextBox 95"/>
          <p:cNvSpPr txBox="1"/>
          <p:nvPr/>
        </p:nvSpPr>
        <p:spPr>
          <a:xfrm>
            <a:off x="5620680" y="3767895"/>
            <a:ext cx="910062" cy="307777"/>
          </a:xfrm>
          <a:prstGeom prst="rect">
            <a:avLst/>
          </a:prstGeom>
          <a:noFill/>
        </p:spPr>
        <p:txBody>
          <a:bodyPr wrap="square" rtlCol="0">
            <a:spAutoFit/>
          </a:bodyPr>
          <a:lstStyle/>
          <a:p>
            <a:r>
              <a:rPr lang="vi-VN" smtClean="0"/>
              <a:t>Xóa</a:t>
            </a:r>
            <a:endParaRPr lang="vi-VN"/>
          </a:p>
        </p:txBody>
      </p:sp>
      <p:sp>
        <p:nvSpPr>
          <p:cNvPr id="97" name="TextBox 96"/>
          <p:cNvSpPr txBox="1"/>
          <p:nvPr/>
        </p:nvSpPr>
        <p:spPr>
          <a:xfrm>
            <a:off x="5638806" y="4174562"/>
            <a:ext cx="910062" cy="307777"/>
          </a:xfrm>
          <a:prstGeom prst="rect">
            <a:avLst/>
          </a:prstGeom>
          <a:noFill/>
        </p:spPr>
        <p:txBody>
          <a:bodyPr wrap="square" rtlCol="0">
            <a:spAutoFit/>
          </a:bodyPr>
          <a:lstStyle/>
          <a:p>
            <a:r>
              <a:rPr lang="vi-VN" smtClean="0"/>
              <a:t>Lưu</a:t>
            </a:r>
            <a:endParaRPr lang="vi-VN"/>
          </a:p>
        </p:txBody>
      </p:sp>
      <p:sp>
        <p:nvSpPr>
          <p:cNvPr id="98" name="TextBox 97"/>
          <p:cNvSpPr txBox="1"/>
          <p:nvPr/>
        </p:nvSpPr>
        <p:spPr>
          <a:xfrm>
            <a:off x="6729460" y="2936063"/>
            <a:ext cx="910062" cy="307777"/>
          </a:xfrm>
          <a:prstGeom prst="rect">
            <a:avLst/>
          </a:prstGeom>
          <a:noFill/>
        </p:spPr>
        <p:txBody>
          <a:bodyPr wrap="square" rtlCol="0">
            <a:spAutoFit/>
          </a:bodyPr>
          <a:lstStyle/>
          <a:p>
            <a:r>
              <a:rPr lang="vi-VN" smtClean="0"/>
              <a:t>Thêm</a:t>
            </a:r>
            <a:endParaRPr lang="vi-VN"/>
          </a:p>
        </p:txBody>
      </p:sp>
      <p:sp>
        <p:nvSpPr>
          <p:cNvPr id="99" name="TextBox 98"/>
          <p:cNvSpPr txBox="1"/>
          <p:nvPr/>
        </p:nvSpPr>
        <p:spPr>
          <a:xfrm>
            <a:off x="6751440" y="3348336"/>
            <a:ext cx="910062" cy="307777"/>
          </a:xfrm>
          <a:prstGeom prst="rect">
            <a:avLst/>
          </a:prstGeom>
          <a:noFill/>
        </p:spPr>
        <p:txBody>
          <a:bodyPr wrap="square" rtlCol="0">
            <a:spAutoFit/>
          </a:bodyPr>
          <a:lstStyle/>
          <a:p>
            <a:r>
              <a:rPr lang="vi-VN" smtClean="0"/>
              <a:t>Sửa</a:t>
            </a:r>
            <a:endParaRPr lang="vi-VN"/>
          </a:p>
        </p:txBody>
      </p:sp>
      <p:sp>
        <p:nvSpPr>
          <p:cNvPr id="100" name="TextBox 99"/>
          <p:cNvSpPr txBox="1"/>
          <p:nvPr/>
        </p:nvSpPr>
        <p:spPr>
          <a:xfrm>
            <a:off x="6759392" y="3744732"/>
            <a:ext cx="910062" cy="307777"/>
          </a:xfrm>
          <a:prstGeom prst="rect">
            <a:avLst/>
          </a:prstGeom>
          <a:noFill/>
        </p:spPr>
        <p:txBody>
          <a:bodyPr wrap="square" rtlCol="0">
            <a:spAutoFit/>
          </a:bodyPr>
          <a:lstStyle/>
          <a:p>
            <a:r>
              <a:rPr lang="vi-VN" smtClean="0"/>
              <a:t>Xóa</a:t>
            </a:r>
            <a:endParaRPr lang="vi-VN"/>
          </a:p>
        </p:txBody>
      </p:sp>
      <p:sp>
        <p:nvSpPr>
          <p:cNvPr id="101" name="TextBox 100"/>
          <p:cNvSpPr txBox="1"/>
          <p:nvPr/>
        </p:nvSpPr>
        <p:spPr>
          <a:xfrm>
            <a:off x="6782839" y="4162471"/>
            <a:ext cx="910062" cy="307777"/>
          </a:xfrm>
          <a:prstGeom prst="rect">
            <a:avLst/>
          </a:prstGeom>
          <a:noFill/>
        </p:spPr>
        <p:txBody>
          <a:bodyPr wrap="square" rtlCol="0">
            <a:spAutoFit/>
          </a:bodyPr>
          <a:lstStyle/>
          <a:p>
            <a:r>
              <a:rPr lang="vi-VN" smtClean="0"/>
              <a:t>Lưu</a:t>
            </a:r>
            <a:endParaRPr lang="vi-VN"/>
          </a:p>
        </p:txBody>
      </p:sp>
      <p:sp>
        <p:nvSpPr>
          <p:cNvPr id="7" name="Oval 6"/>
          <p:cNvSpPr/>
          <p:nvPr/>
        </p:nvSpPr>
        <p:spPr>
          <a:xfrm>
            <a:off x="3982219" y="1065707"/>
            <a:ext cx="788727" cy="459232"/>
          </a:xfrm>
          <a:prstGeom prst="ellipse">
            <a:avLst/>
          </a:prstGeom>
          <a:noFill/>
          <a:ln w="19050" cap="flat" cmpd="sng" algn="ctr">
            <a:solidFill>
              <a:schemeClr val="tx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ln w="0"/>
              <a:solidFill>
                <a:schemeClr val="tx1"/>
              </a:solidFill>
              <a:effectLst>
                <a:outerShdw blurRad="38100" dist="19050" dir="2700000" algn="tl" rotWithShape="0">
                  <a:schemeClr val="dk1">
                    <a:alpha val="40000"/>
                  </a:schemeClr>
                </a:outerShdw>
              </a:effectLst>
            </a:endParaRPr>
          </a:p>
        </p:txBody>
      </p:sp>
      <p:sp>
        <p:nvSpPr>
          <p:cNvPr id="104" name="Oval 103"/>
          <p:cNvSpPr/>
          <p:nvPr/>
        </p:nvSpPr>
        <p:spPr>
          <a:xfrm>
            <a:off x="669164" y="1491297"/>
            <a:ext cx="945674" cy="609604"/>
          </a:xfrm>
          <a:prstGeom prst="ellipse">
            <a:avLst/>
          </a:prstGeom>
          <a:noFill/>
          <a:ln w="19050" cap="flat" cmpd="sng" algn="ctr">
            <a:solidFill>
              <a:schemeClr val="tx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ln w="0"/>
              <a:solidFill>
                <a:schemeClr val="tx1"/>
              </a:solidFill>
              <a:effectLst>
                <a:outerShdw blurRad="38100" dist="19050" dir="2700000" algn="tl" rotWithShape="0">
                  <a:schemeClr val="dk1">
                    <a:alpha val="40000"/>
                  </a:schemeClr>
                </a:outerShdw>
              </a:effectLst>
            </a:endParaRPr>
          </a:p>
        </p:txBody>
      </p:sp>
      <p:sp>
        <p:nvSpPr>
          <p:cNvPr id="105" name="Oval 104"/>
          <p:cNvSpPr/>
          <p:nvPr/>
        </p:nvSpPr>
        <p:spPr>
          <a:xfrm>
            <a:off x="5911742" y="1485851"/>
            <a:ext cx="875715" cy="644663"/>
          </a:xfrm>
          <a:prstGeom prst="ellipse">
            <a:avLst/>
          </a:prstGeom>
          <a:noFill/>
          <a:ln w="19050" cap="flat" cmpd="sng" algn="ctr">
            <a:solidFill>
              <a:schemeClr val="tx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ln w="0"/>
              <a:solidFill>
                <a:schemeClr val="tx1"/>
              </a:solidFill>
              <a:effectLst>
                <a:outerShdw blurRad="38100" dist="19050" dir="2700000" algn="tl" rotWithShape="0">
                  <a:schemeClr val="dk1">
                    <a:alpha val="40000"/>
                  </a:schemeClr>
                </a:outerShdw>
              </a:effectLst>
            </a:endParaRPr>
          </a:p>
        </p:txBody>
      </p:sp>
      <p:sp>
        <p:nvSpPr>
          <p:cNvPr id="106" name="Oval 105"/>
          <p:cNvSpPr/>
          <p:nvPr/>
        </p:nvSpPr>
        <p:spPr>
          <a:xfrm>
            <a:off x="643919" y="2992584"/>
            <a:ext cx="921193" cy="650236"/>
          </a:xfrm>
          <a:prstGeom prst="ellipse">
            <a:avLst/>
          </a:prstGeom>
          <a:noFill/>
          <a:ln w="19050" cap="flat" cmpd="sng" algn="ctr">
            <a:solidFill>
              <a:schemeClr val="tx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ln w="0"/>
              <a:solidFill>
                <a:schemeClr val="tx1"/>
              </a:solidFill>
              <a:effectLst>
                <a:outerShdw blurRad="38100" dist="19050" dir="2700000" algn="tl" rotWithShape="0">
                  <a:schemeClr val="dk1">
                    <a:alpha val="40000"/>
                  </a:schemeClr>
                </a:outerShdw>
              </a:effectLst>
            </a:endParaRPr>
          </a:p>
        </p:txBody>
      </p:sp>
      <p:sp>
        <p:nvSpPr>
          <p:cNvPr id="8" name="Rounded Rectangle 7"/>
          <p:cNvSpPr/>
          <p:nvPr/>
        </p:nvSpPr>
        <p:spPr>
          <a:xfrm>
            <a:off x="1793590" y="2659982"/>
            <a:ext cx="614576" cy="402527"/>
          </a:xfrm>
          <a:prstGeom prst="roundRect">
            <a:avLst/>
          </a:prstGeom>
          <a:noFill/>
          <a:ln w="2540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sp>
        <p:nvSpPr>
          <p:cNvPr id="108" name="Rounded Rectangle 107"/>
          <p:cNvSpPr/>
          <p:nvPr/>
        </p:nvSpPr>
        <p:spPr>
          <a:xfrm>
            <a:off x="1775347" y="3599150"/>
            <a:ext cx="614576" cy="402527"/>
          </a:xfrm>
          <a:prstGeom prst="roundRect">
            <a:avLst/>
          </a:prstGeom>
          <a:noFill/>
          <a:ln w="2540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sp>
        <p:nvSpPr>
          <p:cNvPr id="9" name="Octagon 8"/>
          <p:cNvSpPr/>
          <p:nvPr/>
        </p:nvSpPr>
        <p:spPr>
          <a:xfrm>
            <a:off x="2704755" y="2201969"/>
            <a:ext cx="644835" cy="487976"/>
          </a:xfrm>
          <a:prstGeom prst="octagon">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sp>
        <p:nvSpPr>
          <p:cNvPr id="111" name="Octagon 110"/>
          <p:cNvSpPr/>
          <p:nvPr/>
        </p:nvSpPr>
        <p:spPr>
          <a:xfrm>
            <a:off x="2696597" y="3002482"/>
            <a:ext cx="644835" cy="487976"/>
          </a:xfrm>
          <a:prstGeom prst="octagon">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cxnSp>
        <p:nvCxnSpPr>
          <p:cNvPr id="11" name="Straight Connector 10"/>
          <p:cNvCxnSpPr>
            <a:stCxn id="7" idx="2"/>
          </p:cNvCxnSpPr>
          <p:nvPr/>
        </p:nvCxnSpPr>
        <p:spPr>
          <a:xfrm flipH="1">
            <a:off x="233644" y="1295323"/>
            <a:ext cx="3748575" cy="9151"/>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flipH="1">
            <a:off x="210457" y="1292084"/>
            <a:ext cx="4952" cy="202443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endCxn id="106" idx="2"/>
          </p:cNvCxnSpPr>
          <p:nvPr/>
        </p:nvCxnSpPr>
        <p:spPr>
          <a:xfrm>
            <a:off x="217810" y="3310304"/>
            <a:ext cx="426109" cy="7398"/>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a:stCxn id="104" idx="2"/>
          </p:cNvCxnSpPr>
          <p:nvPr/>
        </p:nvCxnSpPr>
        <p:spPr>
          <a:xfrm flipH="1">
            <a:off x="217810" y="1796099"/>
            <a:ext cx="451354"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a:stCxn id="7" idx="6"/>
          </p:cNvCxnSpPr>
          <p:nvPr/>
        </p:nvCxnSpPr>
        <p:spPr>
          <a:xfrm>
            <a:off x="4770946" y="1295323"/>
            <a:ext cx="1578653" cy="9151"/>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p:cNvCxnSpPr>
            <a:endCxn id="105" idx="0"/>
          </p:cNvCxnSpPr>
          <p:nvPr/>
        </p:nvCxnSpPr>
        <p:spPr>
          <a:xfrm>
            <a:off x="6349599" y="1304069"/>
            <a:ext cx="1" cy="181782"/>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a:stCxn id="8" idx="1"/>
          </p:cNvCxnSpPr>
          <p:nvPr/>
        </p:nvCxnSpPr>
        <p:spPr>
          <a:xfrm flipH="1" flipV="1">
            <a:off x="1099087" y="2856684"/>
            <a:ext cx="694503" cy="4562"/>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a:endCxn id="106" idx="0"/>
          </p:cNvCxnSpPr>
          <p:nvPr/>
        </p:nvCxnSpPr>
        <p:spPr>
          <a:xfrm flipH="1">
            <a:off x="1104516" y="2856684"/>
            <a:ext cx="5565" cy="135900"/>
          </a:xfrm>
          <a:prstGeom prst="line">
            <a:avLst/>
          </a:prstGeom>
        </p:spPr>
        <p:style>
          <a:lnRef idx="2">
            <a:schemeClr val="dk1"/>
          </a:lnRef>
          <a:fillRef idx="0">
            <a:schemeClr val="dk1"/>
          </a:fillRef>
          <a:effectRef idx="1">
            <a:schemeClr val="dk1"/>
          </a:effectRef>
          <a:fontRef idx="minor">
            <a:schemeClr val="tx1"/>
          </a:fontRef>
        </p:style>
      </p:cxnSp>
      <p:cxnSp>
        <p:nvCxnSpPr>
          <p:cNvPr id="107" name="Straight Connector 106"/>
          <p:cNvCxnSpPr>
            <a:stCxn id="106" idx="4"/>
          </p:cNvCxnSpPr>
          <p:nvPr/>
        </p:nvCxnSpPr>
        <p:spPr>
          <a:xfrm flipH="1">
            <a:off x="1104515" y="3642820"/>
            <a:ext cx="1" cy="161462"/>
          </a:xfrm>
          <a:prstGeom prst="line">
            <a:avLst/>
          </a:prstGeom>
        </p:spPr>
        <p:style>
          <a:lnRef idx="2">
            <a:schemeClr val="dk1"/>
          </a:lnRef>
          <a:fillRef idx="0">
            <a:schemeClr val="dk1"/>
          </a:fillRef>
          <a:effectRef idx="1">
            <a:schemeClr val="dk1"/>
          </a:effectRef>
          <a:fontRef idx="minor">
            <a:schemeClr val="tx1"/>
          </a:fontRef>
        </p:style>
      </p:cxnSp>
      <p:cxnSp>
        <p:nvCxnSpPr>
          <p:cNvPr id="112" name="Straight Connector 111"/>
          <p:cNvCxnSpPr>
            <a:endCxn id="82" idx="1"/>
          </p:cNvCxnSpPr>
          <p:nvPr/>
        </p:nvCxnSpPr>
        <p:spPr>
          <a:xfrm flipV="1">
            <a:off x="1099087" y="3786441"/>
            <a:ext cx="658089" cy="10341"/>
          </a:xfrm>
          <a:prstGeom prst="line">
            <a:avLst/>
          </a:prstGeom>
        </p:spPr>
        <p:style>
          <a:lnRef idx="2">
            <a:schemeClr val="dk1"/>
          </a:lnRef>
          <a:fillRef idx="0">
            <a:schemeClr val="dk1"/>
          </a:fillRef>
          <a:effectRef idx="1">
            <a:schemeClr val="dk1"/>
          </a:effectRef>
          <a:fontRef idx="minor">
            <a:schemeClr val="tx1"/>
          </a:fontRef>
        </p:style>
      </p:cxnSp>
      <p:cxnSp>
        <p:nvCxnSpPr>
          <p:cNvPr id="119" name="Straight Connector 118"/>
          <p:cNvCxnSpPr>
            <a:stCxn id="8" idx="0"/>
          </p:cNvCxnSpPr>
          <p:nvPr/>
        </p:nvCxnSpPr>
        <p:spPr>
          <a:xfrm flipV="1">
            <a:off x="2100878" y="2472474"/>
            <a:ext cx="5220" cy="187508"/>
          </a:xfrm>
          <a:prstGeom prst="line">
            <a:avLst/>
          </a:prstGeom>
        </p:spPr>
        <p:style>
          <a:lnRef idx="2">
            <a:schemeClr val="dk1"/>
          </a:lnRef>
          <a:fillRef idx="0">
            <a:schemeClr val="dk1"/>
          </a:fillRef>
          <a:effectRef idx="1">
            <a:schemeClr val="dk1"/>
          </a:effectRef>
          <a:fontRef idx="minor">
            <a:schemeClr val="tx1"/>
          </a:fontRef>
        </p:style>
      </p:cxnSp>
      <p:cxnSp>
        <p:nvCxnSpPr>
          <p:cNvPr id="121" name="Straight Connector 120"/>
          <p:cNvCxnSpPr/>
          <p:nvPr/>
        </p:nvCxnSpPr>
        <p:spPr>
          <a:xfrm flipV="1">
            <a:off x="2107931" y="2436366"/>
            <a:ext cx="577525" cy="18695"/>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p:cNvCxnSpPr>
            <a:stCxn id="8" idx="2"/>
          </p:cNvCxnSpPr>
          <p:nvPr/>
        </p:nvCxnSpPr>
        <p:spPr>
          <a:xfrm>
            <a:off x="2100878" y="3062509"/>
            <a:ext cx="7053" cy="204921"/>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p:cNvCxnSpPr>
            <a:endCxn id="84" idx="1"/>
          </p:cNvCxnSpPr>
          <p:nvPr/>
        </p:nvCxnSpPr>
        <p:spPr>
          <a:xfrm flipV="1">
            <a:off x="2100688" y="3246361"/>
            <a:ext cx="626738" cy="3437"/>
          </a:xfrm>
          <a:prstGeom prst="line">
            <a:avLst/>
          </a:prstGeom>
        </p:spPr>
        <p:style>
          <a:lnRef idx="2">
            <a:schemeClr val="dk1"/>
          </a:lnRef>
          <a:fillRef idx="0">
            <a:schemeClr val="dk1"/>
          </a:fillRef>
          <a:effectRef idx="1">
            <a:schemeClr val="dk1"/>
          </a:effectRef>
          <a:fontRef idx="minor">
            <a:schemeClr val="tx1"/>
          </a:fontRef>
        </p:style>
      </p:cxnSp>
      <p:sp>
        <p:nvSpPr>
          <p:cNvPr id="173" name="Rounded Rectangle 172"/>
          <p:cNvSpPr/>
          <p:nvPr/>
        </p:nvSpPr>
        <p:spPr>
          <a:xfrm>
            <a:off x="4270690" y="2333660"/>
            <a:ext cx="861904" cy="474715"/>
          </a:xfrm>
          <a:prstGeom prst="roundRect">
            <a:avLst/>
          </a:prstGeom>
          <a:noFill/>
          <a:ln w="2540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endParaRPr lang="vi-VN"/>
          </a:p>
        </p:txBody>
      </p:sp>
      <p:sp>
        <p:nvSpPr>
          <p:cNvPr id="174" name="Rounded Rectangle 173"/>
          <p:cNvSpPr/>
          <p:nvPr/>
        </p:nvSpPr>
        <p:spPr>
          <a:xfrm>
            <a:off x="5387759" y="2333660"/>
            <a:ext cx="861904" cy="474715"/>
          </a:xfrm>
          <a:prstGeom prst="roundRect">
            <a:avLst/>
          </a:prstGeom>
          <a:noFill/>
          <a:ln w="2540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endParaRPr lang="vi-VN"/>
          </a:p>
        </p:txBody>
      </p:sp>
      <p:sp>
        <p:nvSpPr>
          <p:cNvPr id="175" name="Rounded Rectangle 174"/>
          <p:cNvSpPr/>
          <p:nvPr/>
        </p:nvSpPr>
        <p:spPr>
          <a:xfrm>
            <a:off x="6443322" y="2333660"/>
            <a:ext cx="1111561" cy="491614"/>
          </a:xfrm>
          <a:prstGeom prst="roundRect">
            <a:avLst/>
          </a:prstGeom>
          <a:noFill/>
          <a:ln w="2540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endParaRPr lang="vi-VN"/>
          </a:p>
        </p:txBody>
      </p:sp>
      <p:sp>
        <p:nvSpPr>
          <p:cNvPr id="176" name="Rounded Rectangle 175"/>
          <p:cNvSpPr/>
          <p:nvPr/>
        </p:nvSpPr>
        <p:spPr>
          <a:xfrm>
            <a:off x="7725995" y="2342109"/>
            <a:ext cx="861904" cy="474715"/>
          </a:xfrm>
          <a:prstGeom prst="roundRect">
            <a:avLst/>
          </a:prstGeom>
          <a:noFill/>
          <a:ln w="2540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endParaRPr lang="vi-VN"/>
          </a:p>
        </p:txBody>
      </p:sp>
      <p:sp>
        <p:nvSpPr>
          <p:cNvPr id="177" name="Octagon 176"/>
          <p:cNvSpPr/>
          <p:nvPr/>
        </p:nvSpPr>
        <p:spPr>
          <a:xfrm>
            <a:off x="4380696" y="2920216"/>
            <a:ext cx="541095" cy="337914"/>
          </a:xfrm>
          <a:prstGeom prst="octagon">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sp>
        <p:nvSpPr>
          <p:cNvPr id="180" name="Octagon 179"/>
          <p:cNvSpPr/>
          <p:nvPr/>
        </p:nvSpPr>
        <p:spPr>
          <a:xfrm>
            <a:off x="4385323" y="3326281"/>
            <a:ext cx="541095" cy="337914"/>
          </a:xfrm>
          <a:prstGeom prst="octagon">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sp>
        <p:nvSpPr>
          <p:cNvPr id="181" name="Octagon 180"/>
          <p:cNvSpPr/>
          <p:nvPr/>
        </p:nvSpPr>
        <p:spPr>
          <a:xfrm>
            <a:off x="4380146" y="2927270"/>
            <a:ext cx="541095" cy="337914"/>
          </a:xfrm>
          <a:prstGeom prst="octagon">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sp>
        <p:nvSpPr>
          <p:cNvPr id="182" name="Octagon 181"/>
          <p:cNvSpPr/>
          <p:nvPr/>
        </p:nvSpPr>
        <p:spPr>
          <a:xfrm>
            <a:off x="4370850" y="3748172"/>
            <a:ext cx="541095" cy="337914"/>
          </a:xfrm>
          <a:prstGeom prst="octagon">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sp>
        <p:nvSpPr>
          <p:cNvPr id="183" name="Octagon 182"/>
          <p:cNvSpPr/>
          <p:nvPr/>
        </p:nvSpPr>
        <p:spPr>
          <a:xfrm>
            <a:off x="4389201" y="4175797"/>
            <a:ext cx="541095" cy="337914"/>
          </a:xfrm>
          <a:prstGeom prst="octagon">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sp>
        <p:nvSpPr>
          <p:cNvPr id="184" name="Octagon 183"/>
          <p:cNvSpPr/>
          <p:nvPr/>
        </p:nvSpPr>
        <p:spPr>
          <a:xfrm>
            <a:off x="5592330" y="2920366"/>
            <a:ext cx="541095" cy="337914"/>
          </a:xfrm>
          <a:prstGeom prst="octagon">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sp>
        <p:nvSpPr>
          <p:cNvPr id="185" name="Octagon 184"/>
          <p:cNvSpPr/>
          <p:nvPr/>
        </p:nvSpPr>
        <p:spPr>
          <a:xfrm>
            <a:off x="6759392" y="2920216"/>
            <a:ext cx="541095" cy="337914"/>
          </a:xfrm>
          <a:prstGeom prst="octagon">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sp>
        <p:nvSpPr>
          <p:cNvPr id="186" name="Octagon 185"/>
          <p:cNvSpPr/>
          <p:nvPr/>
        </p:nvSpPr>
        <p:spPr>
          <a:xfrm>
            <a:off x="5609224" y="3312073"/>
            <a:ext cx="541095" cy="337914"/>
          </a:xfrm>
          <a:prstGeom prst="octagon">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sp>
        <p:nvSpPr>
          <p:cNvPr id="187" name="Octagon 186"/>
          <p:cNvSpPr/>
          <p:nvPr/>
        </p:nvSpPr>
        <p:spPr>
          <a:xfrm>
            <a:off x="5611783" y="3741242"/>
            <a:ext cx="541095" cy="337914"/>
          </a:xfrm>
          <a:prstGeom prst="octagon">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sp>
        <p:nvSpPr>
          <p:cNvPr id="188" name="Octagon 187"/>
          <p:cNvSpPr/>
          <p:nvPr/>
        </p:nvSpPr>
        <p:spPr>
          <a:xfrm>
            <a:off x="5605028" y="4169384"/>
            <a:ext cx="541095" cy="337914"/>
          </a:xfrm>
          <a:prstGeom prst="octagon">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sp>
        <p:nvSpPr>
          <p:cNvPr id="189" name="Octagon 188"/>
          <p:cNvSpPr/>
          <p:nvPr/>
        </p:nvSpPr>
        <p:spPr>
          <a:xfrm>
            <a:off x="6759392" y="3326281"/>
            <a:ext cx="541095" cy="337914"/>
          </a:xfrm>
          <a:prstGeom prst="octagon">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sp>
        <p:nvSpPr>
          <p:cNvPr id="190" name="Octagon 189"/>
          <p:cNvSpPr/>
          <p:nvPr/>
        </p:nvSpPr>
        <p:spPr>
          <a:xfrm>
            <a:off x="6767134" y="3733485"/>
            <a:ext cx="541095" cy="337914"/>
          </a:xfrm>
          <a:prstGeom prst="octagon">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sp>
        <p:nvSpPr>
          <p:cNvPr id="191" name="Octagon 190"/>
          <p:cNvSpPr/>
          <p:nvPr/>
        </p:nvSpPr>
        <p:spPr>
          <a:xfrm>
            <a:off x="6753378" y="4163463"/>
            <a:ext cx="541095" cy="337914"/>
          </a:xfrm>
          <a:prstGeom prst="octagon">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cxnSp>
        <p:nvCxnSpPr>
          <p:cNvPr id="1327" name="Straight Connector 1326"/>
          <p:cNvCxnSpPr>
            <a:stCxn id="105" idx="2"/>
          </p:cNvCxnSpPr>
          <p:nvPr/>
        </p:nvCxnSpPr>
        <p:spPr>
          <a:xfrm flipH="1" flipV="1">
            <a:off x="4700650" y="1794516"/>
            <a:ext cx="1211092" cy="13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0" name="Straight Connector 1329"/>
          <p:cNvCxnSpPr>
            <a:endCxn id="173" idx="0"/>
          </p:cNvCxnSpPr>
          <p:nvPr/>
        </p:nvCxnSpPr>
        <p:spPr>
          <a:xfrm>
            <a:off x="4694149" y="1799909"/>
            <a:ext cx="7493" cy="5337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8" name="Straight Connector 1337"/>
          <p:cNvCxnSpPr>
            <a:stCxn id="105" idx="6"/>
          </p:cNvCxnSpPr>
          <p:nvPr/>
        </p:nvCxnSpPr>
        <p:spPr>
          <a:xfrm>
            <a:off x="6787457" y="1808183"/>
            <a:ext cx="1369490" cy="8653"/>
          </a:xfrm>
          <a:prstGeom prst="line">
            <a:avLst/>
          </a:prstGeom>
        </p:spPr>
        <p:style>
          <a:lnRef idx="2">
            <a:schemeClr val="dk1"/>
          </a:lnRef>
          <a:fillRef idx="0">
            <a:schemeClr val="dk1"/>
          </a:fillRef>
          <a:effectRef idx="1">
            <a:schemeClr val="dk1"/>
          </a:effectRef>
          <a:fontRef idx="minor">
            <a:schemeClr val="tx1"/>
          </a:fontRef>
        </p:style>
      </p:cxnSp>
      <p:cxnSp>
        <p:nvCxnSpPr>
          <p:cNvPr id="1342" name="Straight Connector 1341"/>
          <p:cNvCxnSpPr>
            <a:endCxn id="176" idx="0"/>
          </p:cNvCxnSpPr>
          <p:nvPr/>
        </p:nvCxnSpPr>
        <p:spPr>
          <a:xfrm>
            <a:off x="8150189" y="1816836"/>
            <a:ext cx="6758" cy="525273"/>
          </a:xfrm>
          <a:prstGeom prst="line">
            <a:avLst/>
          </a:prstGeom>
        </p:spPr>
        <p:style>
          <a:lnRef idx="2">
            <a:schemeClr val="dk1"/>
          </a:lnRef>
          <a:fillRef idx="0">
            <a:schemeClr val="dk1"/>
          </a:fillRef>
          <a:effectRef idx="1">
            <a:schemeClr val="dk1"/>
          </a:effectRef>
          <a:fontRef idx="minor">
            <a:schemeClr val="tx1"/>
          </a:fontRef>
        </p:style>
      </p:cxnSp>
      <p:cxnSp>
        <p:nvCxnSpPr>
          <p:cNvPr id="164" name="Straight Connector 163"/>
          <p:cNvCxnSpPr>
            <a:stCxn id="105" idx="2"/>
          </p:cNvCxnSpPr>
          <p:nvPr/>
        </p:nvCxnSpPr>
        <p:spPr>
          <a:xfrm flipH="1" flipV="1">
            <a:off x="4700650" y="1801349"/>
            <a:ext cx="1211092" cy="6834"/>
          </a:xfrm>
          <a:prstGeom prst="line">
            <a:avLst/>
          </a:prstGeom>
        </p:spPr>
        <p:style>
          <a:lnRef idx="2">
            <a:schemeClr val="dk1"/>
          </a:lnRef>
          <a:fillRef idx="0">
            <a:schemeClr val="dk1"/>
          </a:fillRef>
          <a:effectRef idx="1">
            <a:schemeClr val="dk1"/>
          </a:effectRef>
          <a:fontRef idx="minor">
            <a:schemeClr val="tx1"/>
          </a:fontRef>
        </p:style>
      </p:cxnSp>
      <p:cxnSp>
        <p:nvCxnSpPr>
          <p:cNvPr id="166" name="Straight Connector 165"/>
          <p:cNvCxnSpPr>
            <a:endCxn id="173" idx="0"/>
          </p:cNvCxnSpPr>
          <p:nvPr/>
        </p:nvCxnSpPr>
        <p:spPr>
          <a:xfrm>
            <a:off x="4696034" y="1813138"/>
            <a:ext cx="5608" cy="520522"/>
          </a:xfrm>
          <a:prstGeom prst="line">
            <a:avLst/>
          </a:prstGeom>
        </p:spPr>
        <p:style>
          <a:lnRef idx="2">
            <a:schemeClr val="dk1"/>
          </a:lnRef>
          <a:fillRef idx="0">
            <a:schemeClr val="dk1"/>
          </a:fillRef>
          <a:effectRef idx="1">
            <a:schemeClr val="dk1"/>
          </a:effectRef>
          <a:fontRef idx="minor">
            <a:schemeClr val="tx1"/>
          </a:fontRef>
        </p:style>
      </p:cxnSp>
      <p:cxnSp>
        <p:nvCxnSpPr>
          <p:cNvPr id="170" name="Straight Connector 169"/>
          <p:cNvCxnSpPr>
            <a:stCxn id="88" idx="1"/>
            <a:endCxn id="88" idx="1"/>
          </p:cNvCxnSpPr>
          <p:nvPr/>
        </p:nvCxnSpPr>
        <p:spPr>
          <a:xfrm>
            <a:off x="6408685" y="2569957"/>
            <a:ext cx="0" cy="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00"/>
                                        </p:tgtEl>
                                        <p:attrNameLst>
                                          <p:attrName>style.visibility</p:attrName>
                                        </p:attrNameLst>
                                      </p:cBhvr>
                                      <p:to>
                                        <p:strVal val="visible"/>
                                      </p:to>
                                    </p:set>
                                    <p:animEffect transition="in" filter="randombar(horizontal)">
                                      <p:cBhvr>
                                        <p:cTn id="7" dur="500"/>
                                        <p:tgtEl>
                                          <p:spTgt spid="1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32"/>
          <p:cNvSpPr txBox="1">
            <a:spLocks noGrp="1"/>
          </p:cNvSpPr>
          <p:nvPr>
            <p:ph type="title"/>
          </p:nvPr>
        </p:nvSpPr>
        <p:spPr>
          <a:xfrm>
            <a:off x="5603518" y="633408"/>
            <a:ext cx="2277055" cy="642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mtClean="0"/>
              <a:t>Giao diện lựa chọn</a:t>
            </a:r>
            <a:endParaRPr/>
          </a:p>
        </p:txBody>
      </p:sp>
      <p:sp>
        <p:nvSpPr>
          <p:cNvPr id="1220" name="Google Shape;1220;p32"/>
          <p:cNvSpPr/>
          <p:nvPr/>
        </p:nvSpPr>
        <p:spPr>
          <a:xfrm>
            <a:off x="63811" y="3985473"/>
            <a:ext cx="427200" cy="42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1" name="Google Shape;1221;p32"/>
          <p:cNvGrpSpPr/>
          <p:nvPr/>
        </p:nvGrpSpPr>
        <p:grpSpPr>
          <a:xfrm>
            <a:off x="212481" y="675717"/>
            <a:ext cx="714229" cy="713653"/>
            <a:chOff x="3285550" y="1349075"/>
            <a:chExt cx="496475" cy="496075"/>
          </a:xfrm>
        </p:grpSpPr>
        <p:sp>
          <p:nvSpPr>
            <p:cNvPr id="1222" name="Google Shape;1222;p32"/>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2"/>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2"/>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2"/>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2"/>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2"/>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2"/>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2"/>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2"/>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2"/>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2"/>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2"/>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2"/>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2"/>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32"/>
          <p:cNvSpPr/>
          <p:nvPr/>
        </p:nvSpPr>
        <p:spPr>
          <a:xfrm>
            <a:off x="3663589" y="441878"/>
            <a:ext cx="420130" cy="38305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32"/>
          <p:cNvGrpSpPr/>
          <p:nvPr/>
        </p:nvGrpSpPr>
        <p:grpSpPr>
          <a:xfrm rot="17320675">
            <a:off x="7952290" y="3914319"/>
            <a:ext cx="473195" cy="1511394"/>
            <a:chOff x="6299050" y="981775"/>
            <a:chExt cx="582600" cy="1715625"/>
          </a:xfrm>
        </p:grpSpPr>
        <p:grpSp>
          <p:nvGrpSpPr>
            <p:cNvPr id="1240" name="Google Shape;1240;p32"/>
            <p:cNvGrpSpPr/>
            <p:nvPr/>
          </p:nvGrpSpPr>
          <p:grpSpPr>
            <a:xfrm>
              <a:off x="6299050" y="981775"/>
              <a:ext cx="582600" cy="1161550"/>
              <a:chOff x="6299050" y="981775"/>
              <a:chExt cx="582600" cy="1161550"/>
            </a:xfrm>
          </p:grpSpPr>
          <p:sp>
            <p:nvSpPr>
              <p:cNvPr id="1241" name="Google Shape;1241;p32"/>
              <p:cNvSpPr/>
              <p:nvPr/>
            </p:nvSpPr>
            <p:spPr>
              <a:xfrm>
                <a:off x="6299050" y="1639325"/>
                <a:ext cx="582600" cy="504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2"/>
              <p:cNvSpPr/>
              <p:nvPr/>
            </p:nvSpPr>
            <p:spPr>
              <a:xfrm>
                <a:off x="6299050" y="981775"/>
                <a:ext cx="582600" cy="5040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2"/>
              <p:cNvSpPr/>
              <p:nvPr/>
            </p:nvSpPr>
            <p:spPr>
              <a:xfrm>
                <a:off x="6299050" y="1311425"/>
                <a:ext cx="582600" cy="5040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32"/>
            <p:cNvSpPr/>
            <p:nvPr/>
          </p:nvSpPr>
          <p:spPr>
            <a:xfrm>
              <a:off x="6464600" y="2446000"/>
              <a:ext cx="251400" cy="251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Picture 29"/>
          <p:cNvPicPr/>
          <p:nvPr/>
        </p:nvPicPr>
        <p:blipFill rotWithShape="1">
          <a:blip r:embed="rId3">
            <a:extLst>
              <a:ext uri="{28A0092B-C50C-407E-A947-70E740481C1C}">
                <a14:useLocalDpi xmlns:a14="http://schemas.microsoft.com/office/drawing/2010/main" val="0"/>
              </a:ext>
            </a:extLst>
          </a:blip>
          <a:srcRect l="33229" t="25171" r="32964" b="29367"/>
          <a:stretch/>
        </p:blipFill>
        <p:spPr bwMode="auto">
          <a:xfrm>
            <a:off x="4840974" y="1245564"/>
            <a:ext cx="3713255" cy="3247125"/>
          </a:xfrm>
          <a:prstGeom prst="rect">
            <a:avLst/>
          </a:prstGeom>
          <a:ln>
            <a:noFill/>
          </a:ln>
          <a:extLst>
            <a:ext uri="{53640926-AAD7-44D8-BBD7-CCE9431645EC}">
              <a14:shadowObscured xmlns:a14="http://schemas.microsoft.com/office/drawing/2010/main"/>
            </a:ext>
          </a:extLst>
        </p:spPr>
      </p:pic>
      <p:sp>
        <p:nvSpPr>
          <p:cNvPr id="31" name="Google Shape;1218;p32"/>
          <p:cNvSpPr txBox="1">
            <a:spLocks/>
          </p:cNvSpPr>
          <p:nvPr/>
        </p:nvSpPr>
        <p:spPr>
          <a:xfrm>
            <a:off x="1131947" y="663680"/>
            <a:ext cx="2277055" cy="642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ton"/>
              <a:buNone/>
              <a:defRPr sz="2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vi-VN" smtClean="0"/>
              <a:t>Giao diện đăng nhâp</a:t>
            </a:r>
            <a:endParaRPr lang="vi-VN"/>
          </a:p>
        </p:txBody>
      </p:sp>
      <p:pic>
        <p:nvPicPr>
          <p:cNvPr id="32" name="Picture 31"/>
          <p:cNvPicPr/>
          <p:nvPr/>
        </p:nvPicPr>
        <p:blipFill rotWithShape="1">
          <a:blip r:embed="rId4"/>
          <a:srcRect l="39513" t="30331" r="39577" b="35918"/>
          <a:stretch/>
        </p:blipFill>
        <p:spPr bwMode="auto">
          <a:xfrm>
            <a:off x="639055" y="1257400"/>
            <a:ext cx="3428824" cy="3235289"/>
          </a:xfrm>
          <a:prstGeom prst="rect">
            <a:avLst/>
          </a:prstGeom>
          <a:ln>
            <a:noFill/>
          </a:ln>
          <a:extLst>
            <a:ext uri="{53640926-AAD7-44D8-BBD7-CCE9431645EC}">
              <a14:shadowObscured xmlns:a14="http://schemas.microsoft.com/office/drawing/2010/main"/>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ox(in)">
                                      <p:cBhvr>
                                        <p:cTn id="7" dur="2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ox(in)">
                                      <p:cBhvr>
                                        <p:cTn id="12" dur="20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218"/>
                                        </p:tgtEl>
                                        <p:attrNameLst>
                                          <p:attrName>style.visibility</p:attrName>
                                        </p:attrNameLst>
                                      </p:cBhvr>
                                      <p:to>
                                        <p:strVal val="visible"/>
                                      </p:to>
                                    </p:set>
                                    <p:animEffect transition="in" filter="box(in)">
                                      <p:cBhvr>
                                        <p:cTn id="17" dur="2000"/>
                                        <p:tgtEl>
                                          <p:spTgt spid="121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ox(in)">
                                      <p:cBhvr>
                                        <p:cTn id="22"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34"/>
          <p:cNvSpPr txBox="1">
            <a:spLocks noGrp="1"/>
          </p:cNvSpPr>
          <p:nvPr>
            <p:ph type="title"/>
          </p:nvPr>
        </p:nvSpPr>
        <p:spPr>
          <a:xfrm>
            <a:off x="2512472" y="476970"/>
            <a:ext cx="4432768" cy="47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a:t>Q</a:t>
            </a:r>
            <a:r>
              <a:rPr lang="vi-VN" smtClean="0"/>
              <a:t>uản lý sách</a:t>
            </a:r>
            <a:endParaRPr/>
          </a:p>
        </p:txBody>
      </p:sp>
      <p:sp>
        <p:nvSpPr>
          <p:cNvPr id="1331" name="Google Shape;1331;p34"/>
          <p:cNvSpPr/>
          <p:nvPr/>
        </p:nvSpPr>
        <p:spPr>
          <a:xfrm>
            <a:off x="568234" y="3001789"/>
            <a:ext cx="633014" cy="602297"/>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4"/>
          <p:cNvSpPr/>
          <p:nvPr/>
        </p:nvSpPr>
        <p:spPr>
          <a:xfrm>
            <a:off x="7743558" y="3815924"/>
            <a:ext cx="633014" cy="602297"/>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4"/>
          <p:cNvSpPr/>
          <p:nvPr/>
        </p:nvSpPr>
        <p:spPr>
          <a:xfrm>
            <a:off x="7573933" y="352873"/>
            <a:ext cx="633014" cy="602297"/>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34"/>
          <p:cNvGrpSpPr/>
          <p:nvPr/>
        </p:nvGrpSpPr>
        <p:grpSpPr>
          <a:xfrm>
            <a:off x="7720168" y="524861"/>
            <a:ext cx="339253" cy="258369"/>
            <a:chOff x="3271200" y="3863875"/>
            <a:chExt cx="481825" cy="366950"/>
          </a:xfrm>
        </p:grpSpPr>
        <p:sp>
          <p:nvSpPr>
            <p:cNvPr id="1335" name="Google Shape;1335;p3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6" name="Google Shape;1336;p3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37" name="Google Shape;1337;p34"/>
          <p:cNvGrpSpPr/>
          <p:nvPr/>
        </p:nvGrpSpPr>
        <p:grpSpPr>
          <a:xfrm>
            <a:off x="714440" y="3133308"/>
            <a:ext cx="340573" cy="339271"/>
            <a:chOff x="898875" y="4399275"/>
            <a:chExt cx="483700" cy="481850"/>
          </a:xfrm>
        </p:grpSpPr>
        <p:sp>
          <p:nvSpPr>
            <p:cNvPr id="1338" name="Google Shape;1338;p3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9" name="Google Shape;1339;p34"/>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0" name="Google Shape;1340;p3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1" name="Google Shape;1341;p3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2" name="Google Shape;1342;p3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3" name="Google Shape;1343;p3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4" name="Google Shape;1344;p3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5" name="Google Shape;1345;p3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46" name="Google Shape;1346;p34"/>
          <p:cNvGrpSpPr/>
          <p:nvPr/>
        </p:nvGrpSpPr>
        <p:grpSpPr>
          <a:xfrm>
            <a:off x="7890440" y="3947442"/>
            <a:ext cx="339253" cy="339253"/>
            <a:chOff x="899850" y="4992125"/>
            <a:chExt cx="481825" cy="481825"/>
          </a:xfrm>
        </p:grpSpPr>
        <p:sp>
          <p:nvSpPr>
            <p:cNvPr id="1347" name="Google Shape;1347;p3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8" name="Google Shape;1348;p3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9" name="Google Shape;1349;p3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50" name="Google Shape;1350;p34"/>
          <p:cNvSpPr/>
          <p:nvPr/>
        </p:nvSpPr>
        <p:spPr>
          <a:xfrm>
            <a:off x="1342650" y="1014725"/>
            <a:ext cx="213600" cy="213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Picture 28"/>
          <p:cNvPicPr/>
          <p:nvPr/>
        </p:nvPicPr>
        <p:blipFill rotWithShape="1">
          <a:blip r:embed="rId3" cstate="print">
            <a:extLst>
              <a:ext uri="{28A0092B-C50C-407E-A947-70E740481C1C}">
                <a14:useLocalDpi xmlns:a14="http://schemas.microsoft.com/office/drawing/2010/main" val="0"/>
              </a:ext>
            </a:extLst>
          </a:blip>
          <a:srcRect l="19359" t="16952" r="19773" b="21661"/>
          <a:stretch/>
        </p:blipFill>
        <p:spPr bwMode="auto">
          <a:xfrm>
            <a:off x="1655871" y="1121525"/>
            <a:ext cx="5758183" cy="3293219"/>
          </a:xfrm>
          <a:prstGeom prst="rect">
            <a:avLst/>
          </a:prstGeom>
          <a:ln>
            <a:noFill/>
          </a:ln>
          <a:extLst>
            <a:ext uri="{53640926-AAD7-44D8-BBD7-CCE9431645EC}">
              <a14:shadowObscured xmlns:a14="http://schemas.microsoft.com/office/drawing/2010/main"/>
            </a:ext>
          </a:extLst>
        </p:spPr>
      </p:pic>
      <p:sp>
        <p:nvSpPr>
          <p:cNvPr id="33" name="Oval 32"/>
          <p:cNvSpPr/>
          <p:nvPr/>
        </p:nvSpPr>
        <p:spPr>
          <a:xfrm>
            <a:off x="1728150" y="2671669"/>
            <a:ext cx="2495550" cy="1743075"/>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34" name="Rectangle 33"/>
          <p:cNvSpPr/>
          <p:nvPr/>
        </p:nvSpPr>
        <p:spPr>
          <a:xfrm>
            <a:off x="5068590" y="2730798"/>
            <a:ext cx="2179803" cy="6858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35" name="Rectangle 34"/>
          <p:cNvSpPr/>
          <p:nvPr/>
        </p:nvSpPr>
        <p:spPr>
          <a:xfrm>
            <a:off x="5165124" y="3752070"/>
            <a:ext cx="1542405" cy="21698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36" name="Rounded Rectangle 35"/>
          <p:cNvSpPr/>
          <p:nvPr/>
        </p:nvSpPr>
        <p:spPr>
          <a:xfrm>
            <a:off x="5592313" y="4044261"/>
            <a:ext cx="1495425" cy="295275"/>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24"/>
                                        </p:tgtEl>
                                        <p:attrNameLst>
                                          <p:attrName>style.visibility</p:attrName>
                                        </p:attrNameLst>
                                      </p:cBhvr>
                                      <p:to>
                                        <p:strVal val="visible"/>
                                      </p:to>
                                    </p:set>
                                    <p:anim calcmode="lin" valueType="num">
                                      <p:cBhvr>
                                        <p:cTn id="7" dur="1000" fill="hold"/>
                                        <p:tgtEl>
                                          <p:spTgt spid="1324"/>
                                        </p:tgtEl>
                                        <p:attrNameLst>
                                          <p:attrName>ppt_w</p:attrName>
                                        </p:attrNameLst>
                                      </p:cBhvr>
                                      <p:tavLst>
                                        <p:tav tm="0">
                                          <p:val>
                                            <p:fltVal val="0"/>
                                          </p:val>
                                        </p:tav>
                                        <p:tav tm="100000">
                                          <p:val>
                                            <p:strVal val="#ppt_w"/>
                                          </p:val>
                                        </p:tav>
                                      </p:tavLst>
                                    </p:anim>
                                    <p:anim calcmode="lin" valueType="num">
                                      <p:cBhvr>
                                        <p:cTn id="8" dur="1000" fill="hold"/>
                                        <p:tgtEl>
                                          <p:spTgt spid="1324"/>
                                        </p:tgtEl>
                                        <p:attrNameLst>
                                          <p:attrName>ppt_h</p:attrName>
                                        </p:attrNameLst>
                                      </p:cBhvr>
                                      <p:tavLst>
                                        <p:tav tm="0">
                                          <p:val>
                                            <p:fltVal val="0"/>
                                          </p:val>
                                        </p:tav>
                                        <p:tav tm="100000">
                                          <p:val>
                                            <p:strVal val="#ppt_h"/>
                                          </p:val>
                                        </p:tav>
                                      </p:tavLst>
                                    </p:anim>
                                    <p:anim calcmode="lin" valueType="num">
                                      <p:cBhvr>
                                        <p:cTn id="9" dur="1000" fill="hold"/>
                                        <p:tgtEl>
                                          <p:spTgt spid="1324"/>
                                        </p:tgtEl>
                                        <p:attrNameLst>
                                          <p:attrName>style.rotation</p:attrName>
                                        </p:attrNameLst>
                                      </p:cBhvr>
                                      <p:tavLst>
                                        <p:tav tm="0">
                                          <p:val>
                                            <p:fltVal val="90"/>
                                          </p:val>
                                        </p:tav>
                                        <p:tav tm="100000">
                                          <p:val>
                                            <p:fltVal val="0"/>
                                          </p:val>
                                        </p:tav>
                                      </p:tavLst>
                                    </p:anim>
                                    <p:animEffect transition="in" filter="fade">
                                      <p:cBhvr>
                                        <p:cTn id="10" dur="1000"/>
                                        <p:tgtEl>
                                          <p:spTgt spid="132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p:cTn id="15" dur="1000" fill="hold"/>
                                        <p:tgtEl>
                                          <p:spTgt spid="29"/>
                                        </p:tgtEl>
                                        <p:attrNameLst>
                                          <p:attrName>ppt_w</p:attrName>
                                        </p:attrNameLst>
                                      </p:cBhvr>
                                      <p:tavLst>
                                        <p:tav tm="0">
                                          <p:val>
                                            <p:fltVal val="0"/>
                                          </p:val>
                                        </p:tav>
                                        <p:tav tm="100000">
                                          <p:val>
                                            <p:strVal val="#ppt_w"/>
                                          </p:val>
                                        </p:tav>
                                      </p:tavLst>
                                    </p:anim>
                                    <p:anim calcmode="lin" valueType="num">
                                      <p:cBhvr>
                                        <p:cTn id="16" dur="1000" fill="hold"/>
                                        <p:tgtEl>
                                          <p:spTgt spid="29"/>
                                        </p:tgtEl>
                                        <p:attrNameLst>
                                          <p:attrName>ppt_h</p:attrName>
                                        </p:attrNameLst>
                                      </p:cBhvr>
                                      <p:tavLst>
                                        <p:tav tm="0">
                                          <p:val>
                                            <p:fltVal val="0"/>
                                          </p:val>
                                        </p:tav>
                                        <p:tav tm="100000">
                                          <p:val>
                                            <p:strVal val="#ppt_h"/>
                                          </p:val>
                                        </p:tav>
                                      </p:tavLst>
                                    </p:anim>
                                    <p:anim calcmode="lin" valueType="num">
                                      <p:cBhvr>
                                        <p:cTn id="17" dur="1000" fill="hold"/>
                                        <p:tgtEl>
                                          <p:spTgt spid="29"/>
                                        </p:tgtEl>
                                        <p:attrNameLst>
                                          <p:attrName>style.rotation</p:attrName>
                                        </p:attrNameLst>
                                      </p:cBhvr>
                                      <p:tavLst>
                                        <p:tav tm="0">
                                          <p:val>
                                            <p:fltVal val="90"/>
                                          </p:val>
                                        </p:tav>
                                        <p:tav tm="100000">
                                          <p:val>
                                            <p:fltVal val="0"/>
                                          </p:val>
                                        </p:tav>
                                      </p:tavLst>
                                    </p:anim>
                                    <p:animEffect transition="in" filter="fade">
                                      <p:cBhvr>
                                        <p:cTn id="18" dur="10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heel(1)">
                                      <p:cBhvr>
                                        <p:cTn id="23" dur="20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dissolve">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dissolve">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dissolve">
                                      <p:cBhvr>
                                        <p:cTn id="3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4" grpId="0"/>
      <p:bldP spid="33" grpId="0" animBg="1"/>
      <p:bldP spid="34" grpId="0" animBg="1"/>
      <p:bldP spid="35"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Quản lý người đọc</a:t>
            </a:r>
            <a:endParaRPr lang="vi-VN"/>
          </a:p>
        </p:txBody>
      </p:sp>
      <p:pic>
        <p:nvPicPr>
          <p:cNvPr id="9" name="Picture 8"/>
          <p:cNvPicPr/>
          <p:nvPr/>
        </p:nvPicPr>
        <p:blipFill rotWithShape="1">
          <a:blip r:embed="rId2">
            <a:extLst>
              <a:ext uri="{28A0092B-C50C-407E-A947-70E740481C1C}">
                <a14:useLocalDpi xmlns:a14="http://schemas.microsoft.com/office/drawing/2010/main" val="0"/>
              </a:ext>
            </a:extLst>
          </a:blip>
          <a:srcRect l="19503" t="16866" r="19672" b="21490"/>
          <a:stretch/>
        </p:blipFill>
        <p:spPr bwMode="auto">
          <a:xfrm>
            <a:off x="1469991" y="1264122"/>
            <a:ext cx="5932170" cy="3381375"/>
          </a:xfrm>
          <a:prstGeom prst="rect">
            <a:avLst/>
          </a:prstGeom>
          <a:ln>
            <a:noFill/>
          </a:ln>
          <a:extLst>
            <a:ext uri="{53640926-AAD7-44D8-BBD7-CCE9431645EC}">
              <a14:shadowObscured xmlns:a14="http://schemas.microsoft.com/office/drawing/2010/main"/>
            </a:ext>
          </a:extLst>
        </p:spPr>
      </p:pic>
      <p:sp>
        <p:nvSpPr>
          <p:cNvPr id="10" name="Oval 9"/>
          <p:cNvSpPr/>
          <p:nvPr/>
        </p:nvSpPr>
        <p:spPr>
          <a:xfrm>
            <a:off x="1619893" y="2954809"/>
            <a:ext cx="2543175" cy="15621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11" name="Oval 10"/>
          <p:cNvSpPr/>
          <p:nvPr/>
        </p:nvSpPr>
        <p:spPr>
          <a:xfrm>
            <a:off x="4572000" y="3125164"/>
            <a:ext cx="2581275" cy="657225"/>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12" name="Rectangle 11"/>
          <p:cNvSpPr/>
          <p:nvPr/>
        </p:nvSpPr>
        <p:spPr>
          <a:xfrm>
            <a:off x="4661586" y="4090665"/>
            <a:ext cx="1600200" cy="27127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13" name="Rectangle 12"/>
          <p:cNvSpPr/>
          <p:nvPr/>
        </p:nvSpPr>
        <p:spPr>
          <a:xfrm>
            <a:off x="5206327" y="4403703"/>
            <a:ext cx="1600200" cy="20002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14" name="Google Shape;1360;p35"/>
          <p:cNvSpPr/>
          <p:nvPr/>
        </p:nvSpPr>
        <p:spPr>
          <a:xfrm>
            <a:off x="1115986" y="343987"/>
            <a:ext cx="708009" cy="67361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370;p35"/>
          <p:cNvGrpSpPr/>
          <p:nvPr/>
        </p:nvGrpSpPr>
        <p:grpSpPr>
          <a:xfrm>
            <a:off x="1284538" y="511911"/>
            <a:ext cx="370879" cy="337755"/>
            <a:chOff x="-40378075" y="3267450"/>
            <a:chExt cx="317425" cy="289075"/>
          </a:xfrm>
        </p:grpSpPr>
        <p:sp>
          <p:nvSpPr>
            <p:cNvPr id="16" name="Google Shape;1371;p3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72;p3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3;p3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4;p3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361;p35"/>
          <p:cNvSpPr/>
          <p:nvPr/>
        </p:nvSpPr>
        <p:spPr>
          <a:xfrm>
            <a:off x="7811093" y="3518279"/>
            <a:ext cx="708009" cy="67361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1362;p35"/>
          <p:cNvGrpSpPr/>
          <p:nvPr/>
        </p:nvGrpSpPr>
        <p:grpSpPr>
          <a:xfrm>
            <a:off x="7979192" y="3685733"/>
            <a:ext cx="371814" cy="338690"/>
            <a:chOff x="-40745125" y="3632900"/>
            <a:chExt cx="318225" cy="289875"/>
          </a:xfrm>
        </p:grpSpPr>
        <p:sp>
          <p:nvSpPr>
            <p:cNvPr id="22" name="Google Shape;1363;p3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64;p3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5;p3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6;p3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7;p3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68;p3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69;p3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7790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randombar(horizont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35"/>
          <p:cNvSpPr txBox="1">
            <a:spLocks noGrp="1"/>
          </p:cNvSpPr>
          <p:nvPr>
            <p:ph type="title"/>
          </p:nvPr>
        </p:nvSpPr>
        <p:spPr>
          <a:xfrm>
            <a:off x="2631364" y="481810"/>
            <a:ext cx="4197989" cy="47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mtClean="0"/>
              <a:t>Quản lý người mượn</a:t>
            </a:r>
            <a:endParaRPr/>
          </a:p>
        </p:txBody>
      </p:sp>
      <p:sp>
        <p:nvSpPr>
          <p:cNvPr id="1360" name="Google Shape;1360;p35"/>
          <p:cNvSpPr/>
          <p:nvPr/>
        </p:nvSpPr>
        <p:spPr>
          <a:xfrm>
            <a:off x="1625859" y="307164"/>
            <a:ext cx="708009" cy="67361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5"/>
          <p:cNvSpPr/>
          <p:nvPr/>
        </p:nvSpPr>
        <p:spPr>
          <a:xfrm>
            <a:off x="221951" y="3055339"/>
            <a:ext cx="708009" cy="67361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2" name="Google Shape;1362;p35"/>
          <p:cNvGrpSpPr/>
          <p:nvPr/>
        </p:nvGrpSpPr>
        <p:grpSpPr>
          <a:xfrm>
            <a:off x="390050" y="3222793"/>
            <a:ext cx="371814" cy="338690"/>
            <a:chOff x="-40745125" y="3632900"/>
            <a:chExt cx="318225" cy="289875"/>
          </a:xfrm>
        </p:grpSpPr>
        <p:sp>
          <p:nvSpPr>
            <p:cNvPr id="1363" name="Google Shape;1363;p3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35"/>
          <p:cNvGrpSpPr/>
          <p:nvPr/>
        </p:nvGrpSpPr>
        <p:grpSpPr>
          <a:xfrm>
            <a:off x="1794411" y="475088"/>
            <a:ext cx="370879" cy="337755"/>
            <a:chOff x="-40378075" y="3267450"/>
            <a:chExt cx="317425" cy="289075"/>
          </a:xfrm>
        </p:grpSpPr>
        <p:sp>
          <p:nvSpPr>
            <p:cNvPr id="1371" name="Google Shape;1371;p3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 name="Google Shape;1375;p35"/>
          <p:cNvGrpSpPr/>
          <p:nvPr/>
        </p:nvGrpSpPr>
        <p:grpSpPr>
          <a:xfrm rot="2598372">
            <a:off x="172592" y="1636146"/>
            <a:ext cx="808235" cy="478198"/>
            <a:chOff x="844658" y="3526000"/>
            <a:chExt cx="876515" cy="518597"/>
          </a:xfrm>
        </p:grpSpPr>
        <p:grpSp>
          <p:nvGrpSpPr>
            <p:cNvPr id="1376" name="Google Shape;1376;p35"/>
            <p:cNvGrpSpPr/>
            <p:nvPr/>
          </p:nvGrpSpPr>
          <p:grpSpPr>
            <a:xfrm>
              <a:off x="844658" y="3526000"/>
              <a:ext cx="518965" cy="518597"/>
              <a:chOff x="3285550" y="1349075"/>
              <a:chExt cx="496475" cy="496075"/>
            </a:xfrm>
          </p:grpSpPr>
          <p:sp>
            <p:nvSpPr>
              <p:cNvPr id="1377" name="Google Shape;1377;p35"/>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5"/>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5"/>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5"/>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5"/>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5"/>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5"/>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5"/>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5"/>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5"/>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5"/>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5"/>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5"/>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5"/>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5"/>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5"/>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35"/>
            <p:cNvGrpSpPr/>
            <p:nvPr/>
          </p:nvGrpSpPr>
          <p:grpSpPr>
            <a:xfrm>
              <a:off x="1202208" y="3526000"/>
              <a:ext cx="518965" cy="518597"/>
              <a:chOff x="3285550" y="1349075"/>
              <a:chExt cx="496475" cy="496075"/>
            </a:xfrm>
          </p:grpSpPr>
          <p:sp>
            <p:nvSpPr>
              <p:cNvPr id="1394" name="Google Shape;1394;p35"/>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5"/>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5"/>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5"/>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5"/>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5"/>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5"/>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5"/>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5"/>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5"/>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5"/>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5"/>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5"/>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5"/>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5"/>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5"/>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0" name="Google Shape;1410;p35"/>
          <p:cNvGrpSpPr/>
          <p:nvPr/>
        </p:nvGrpSpPr>
        <p:grpSpPr>
          <a:xfrm rot="-6668846">
            <a:off x="8070400" y="354358"/>
            <a:ext cx="392417" cy="1155578"/>
            <a:chOff x="6299050" y="981775"/>
            <a:chExt cx="582600" cy="1715625"/>
          </a:xfrm>
        </p:grpSpPr>
        <p:grpSp>
          <p:nvGrpSpPr>
            <p:cNvPr id="1411" name="Google Shape;1411;p35"/>
            <p:cNvGrpSpPr/>
            <p:nvPr/>
          </p:nvGrpSpPr>
          <p:grpSpPr>
            <a:xfrm>
              <a:off x="6299050" y="981775"/>
              <a:ext cx="582600" cy="1161550"/>
              <a:chOff x="6299050" y="981775"/>
              <a:chExt cx="582600" cy="1161550"/>
            </a:xfrm>
          </p:grpSpPr>
          <p:sp>
            <p:nvSpPr>
              <p:cNvPr id="1412" name="Google Shape;1412;p35"/>
              <p:cNvSpPr/>
              <p:nvPr/>
            </p:nvSpPr>
            <p:spPr>
              <a:xfrm>
                <a:off x="6299050" y="1639325"/>
                <a:ext cx="582600" cy="504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5"/>
              <p:cNvSpPr/>
              <p:nvPr/>
            </p:nvSpPr>
            <p:spPr>
              <a:xfrm>
                <a:off x="6299050" y="981775"/>
                <a:ext cx="582600" cy="5040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5"/>
              <p:cNvSpPr/>
              <p:nvPr/>
            </p:nvSpPr>
            <p:spPr>
              <a:xfrm>
                <a:off x="6299050" y="1311425"/>
                <a:ext cx="582600" cy="5040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35"/>
            <p:cNvSpPr/>
            <p:nvPr/>
          </p:nvSpPr>
          <p:spPr>
            <a:xfrm>
              <a:off x="6464600" y="2446000"/>
              <a:ext cx="251400" cy="251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35"/>
          <p:cNvSpPr/>
          <p:nvPr/>
        </p:nvSpPr>
        <p:spPr>
          <a:xfrm>
            <a:off x="8518644" y="2100858"/>
            <a:ext cx="317400" cy="3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5"/>
          <p:cNvSpPr/>
          <p:nvPr/>
        </p:nvSpPr>
        <p:spPr>
          <a:xfrm>
            <a:off x="79664" y="4360191"/>
            <a:ext cx="319544" cy="36887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Picture 68"/>
          <p:cNvPicPr/>
          <p:nvPr/>
        </p:nvPicPr>
        <p:blipFill rotWithShape="1">
          <a:blip r:embed="rId3">
            <a:extLst>
              <a:ext uri="{28A0092B-C50C-407E-A947-70E740481C1C}">
                <a14:useLocalDpi xmlns:a14="http://schemas.microsoft.com/office/drawing/2010/main" val="0"/>
              </a:ext>
            </a:extLst>
          </a:blip>
          <a:srcRect l="19649" t="16952" r="19817" b="22175"/>
          <a:stretch/>
        </p:blipFill>
        <p:spPr bwMode="auto">
          <a:xfrm>
            <a:off x="1577405" y="1163807"/>
            <a:ext cx="5939790" cy="3359785"/>
          </a:xfrm>
          <a:prstGeom prst="rect">
            <a:avLst/>
          </a:prstGeom>
          <a:ln>
            <a:noFill/>
          </a:ln>
          <a:extLst>
            <a:ext uri="{53640926-AAD7-44D8-BBD7-CCE9431645EC}">
              <a14:shadowObscured xmlns:a14="http://schemas.microsoft.com/office/drawing/2010/main"/>
            </a:ext>
          </a:extLst>
        </p:spPr>
      </p:pic>
      <p:grpSp>
        <p:nvGrpSpPr>
          <p:cNvPr id="72" name="Google Shape;1375;p35"/>
          <p:cNvGrpSpPr/>
          <p:nvPr/>
        </p:nvGrpSpPr>
        <p:grpSpPr>
          <a:xfrm rot="1689845">
            <a:off x="7945683" y="4284493"/>
            <a:ext cx="808235" cy="478198"/>
            <a:chOff x="844658" y="3526000"/>
            <a:chExt cx="876515" cy="518597"/>
          </a:xfrm>
        </p:grpSpPr>
        <p:grpSp>
          <p:nvGrpSpPr>
            <p:cNvPr id="73" name="Google Shape;1376;p35"/>
            <p:cNvGrpSpPr/>
            <p:nvPr/>
          </p:nvGrpSpPr>
          <p:grpSpPr>
            <a:xfrm>
              <a:off x="844658" y="3526000"/>
              <a:ext cx="518965" cy="518597"/>
              <a:chOff x="3285550" y="1349075"/>
              <a:chExt cx="496475" cy="496075"/>
            </a:xfrm>
          </p:grpSpPr>
          <p:sp>
            <p:nvSpPr>
              <p:cNvPr id="91" name="Google Shape;1377;p35"/>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378;p35"/>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379;p35"/>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380;p35"/>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381;p35"/>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382;p35"/>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383;p35"/>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384;p35"/>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385;p35"/>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86;p35"/>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387;p35"/>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88;p35"/>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389;p35"/>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390;p35"/>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391;p35"/>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392;p35"/>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1393;p35"/>
            <p:cNvGrpSpPr/>
            <p:nvPr/>
          </p:nvGrpSpPr>
          <p:grpSpPr>
            <a:xfrm>
              <a:off x="1202208" y="3526000"/>
              <a:ext cx="518965" cy="518597"/>
              <a:chOff x="3285550" y="1349075"/>
              <a:chExt cx="496475" cy="496075"/>
            </a:xfrm>
          </p:grpSpPr>
          <p:sp>
            <p:nvSpPr>
              <p:cNvPr id="75" name="Google Shape;1394;p35"/>
              <p:cNvSpPr/>
              <p:nvPr/>
            </p:nvSpPr>
            <p:spPr>
              <a:xfrm>
                <a:off x="3335950" y="1428050"/>
                <a:ext cx="381400" cy="321350"/>
              </a:xfrm>
              <a:custGeom>
                <a:avLst/>
                <a:gdLst/>
                <a:ahLst/>
                <a:cxnLst/>
                <a:rect l="l" t="t" r="r" b="b"/>
                <a:pathLst>
                  <a:path w="15256" h="12854" extrusionOk="0">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95;p35"/>
              <p:cNvSpPr/>
              <p:nvPr/>
            </p:nvSpPr>
            <p:spPr>
              <a:xfrm>
                <a:off x="3354900" y="1449625"/>
                <a:ext cx="380500" cy="321400"/>
              </a:xfrm>
              <a:custGeom>
                <a:avLst/>
                <a:gdLst/>
                <a:ahLst/>
                <a:cxnLst/>
                <a:rect l="l" t="t" r="r" b="b"/>
                <a:pathLst>
                  <a:path w="15220" h="12856" extrusionOk="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96;p35"/>
              <p:cNvSpPr/>
              <p:nvPr/>
            </p:nvSpPr>
            <p:spPr>
              <a:xfrm>
                <a:off x="3319225" y="1407925"/>
                <a:ext cx="376275" cy="318500"/>
              </a:xfrm>
              <a:custGeom>
                <a:avLst/>
                <a:gdLst/>
                <a:ahLst/>
                <a:cxnLst/>
                <a:rect l="l" t="t" r="r" b="b"/>
                <a:pathLst>
                  <a:path w="15051" h="12740" extrusionOk="0">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97;p35"/>
              <p:cNvSpPr/>
              <p:nvPr/>
            </p:nvSpPr>
            <p:spPr>
              <a:xfrm>
                <a:off x="3305400" y="1388750"/>
                <a:ext cx="364875" cy="308250"/>
              </a:xfrm>
              <a:custGeom>
                <a:avLst/>
                <a:gdLst/>
                <a:ahLst/>
                <a:cxnLst/>
                <a:rect l="l" t="t" r="r" b="b"/>
                <a:pathLst>
                  <a:path w="14595" h="12330" extrusionOk="0">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98;p35"/>
              <p:cNvSpPr/>
              <p:nvPr/>
            </p:nvSpPr>
            <p:spPr>
              <a:xfrm>
                <a:off x="3378325" y="1476850"/>
                <a:ext cx="372475" cy="313200"/>
              </a:xfrm>
              <a:custGeom>
                <a:avLst/>
                <a:gdLst/>
                <a:ahLst/>
                <a:cxnLst/>
                <a:rect l="l" t="t" r="r" b="b"/>
                <a:pathLst>
                  <a:path w="14899" h="12528" extrusionOk="0">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99;p35"/>
              <p:cNvSpPr/>
              <p:nvPr/>
            </p:nvSpPr>
            <p:spPr>
              <a:xfrm>
                <a:off x="3401750" y="1501825"/>
                <a:ext cx="358850" cy="305775"/>
              </a:xfrm>
              <a:custGeom>
                <a:avLst/>
                <a:gdLst/>
                <a:ahLst/>
                <a:cxnLst/>
                <a:rect l="l" t="t" r="r" b="b"/>
                <a:pathLst>
                  <a:path w="14354" h="12231" extrusionOk="0">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00;p35"/>
              <p:cNvSpPr/>
              <p:nvPr/>
            </p:nvSpPr>
            <p:spPr>
              <a:xfrm>
                <a:off x="3293800" y="1370900"/>
                <a:ext cx="349725" cy="296200"/>
              </a:xfrm>
              <a:custGeom>
                <a:avLst/>
                <a:gdLst/>
                <a:ahLst/>
                <a:cxnLst/>
                <a:rect l="l" t="t" r="r" b="b"/>
                <a:pathLst>
                  <a:path w="13989" h="11848" extrusionOk="0">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01;p35"/>
              <p:cNvSpPr/>
              <p:nvPr/>
            </p:nvSpPr>
            <p:spPr>
              <a:xfrm>
                <a:off x="3425375" y="1531700"/>
                <a:ext cx="348400" cy="291225"/>
              </a:xfrm>
              <a:custGeom>
                <a:avLst/>
                <a:gdLst/>
                <a:ahLst/>
                <a:cxnLst/>
                <a:rect l="l" t="t" r="r" b="b"/>
                <a:pathLst>
                  <a:path w="13936" h="11649" extrusionOk="0">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02;p35"/>
              <p:cNvSpPr/>
              <p:nvPr/>
            </p:nvSpPr>
            <p:spPr>
              <a:xfrm>
                <a:off x="3286650" y="1363575"/>
                <a:ext cx="327000" cy="271850"/>
              </a:xfrm>
              <a:custGeom>
                <a:avLst/>
                <a:gdLst/>
                <a:ahLst/>
                <a:cxnLst/>
                <a:rect l="l" t="t" r="r" b="b"/>
                <a:pathLst>
                  <a:path w="13080" h="10874" extrusionOk="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03;p35"/>
              <p:cNvSpPr/>
              <p:nvPr/>
            </p:nvSpPr>
            <p:spPr>
              <a:xfrm>
                <a:off x="3460175" y="1564050"/>
                <a:ext cx="320500" cy="268375"/>
              </a:xfrm>
              <a:custGeom>
                <a:avLst/>
                <a:gdLst/>
                <a:ahLst/>
                <a:cxnLst/>
                <a:rect l="l" t="t" r="r" b="b"/>
                <a:pathLst>
                  <a:path w="12820" h="10735" extrusionOk="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04;p35"/>
              <p:cNvSpPr/>
              <p:nvPr/>
            </p:nvSpPr>
            <p:spPr>
              <a:xfrm>
                <a:off x="3285550" y="1353125"/>
                <a:ext cx="294850" cy="248400"/>
              </a:xfrm>
              <a:custGeom>
                <a:avLst/>
                <a:gdLst/>
                <a:ahLst/>
                <a:cxnLst/>
                <a:rect l="l" t="t" r="r" b="b"/>
                <a:pathLst>
                  <a:path w="11794" h="9936" extrusionOk="0">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05;p35"/>
              <p:cNvSpPr/>
              <p:nvPr/>
            </p:nvSpPr>
            <p:spPr>
              <a:xfrm>
                <a:off x="3496300" y="1601500"/>
                <a:ext cx="285725" cy="241300"/>
              </a:xfrm>
              <a:custGeom>
                <a:avLst/>
                <a:gdLst/>
                <a:ahLst/>
                <a:cxnLst/>
                <a:rect l="l" t="t" r="r" b="b"/>
                <a:pathLst>
                  <a:path w="11429" h="9652" extrusionOk="0">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06;p35"/>
              <p:cNvSpPr/>
              <p:nvPr/>
            </p:nvSpPr>
            <p:spPr>
              <a:xfrm>
                <a:off x="3289550" y="1349075"/>
                <a:ext cx="247600" cy="210300"/>
              </a:xfrm>
              <a:custGeom>
                <a:avLst/>
                <a:gdLst/>
                <a:ahLst/>
                <a:cxnLst/>
                <a:rect l="l" t="t" r="r" b="b"/>
                <a:pathLst>
                  <a:path w="9904" h="8412" extrusionOk="0">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07;p35"/>
              <p:cNvSpPr/>
              <p:nvPr/>
            </p:nvSpPr>
            <p:spPr>
              <a:xfrm>
                <a:off x="3538900" y="1645225"/>
                <a:ext cx="238000" cy="199925"/>
              </a:xfrm>
              <a:custGeom>
                <a:avLst/>
                <a:gdLst/>
                <a:ahLst/>
                <a:cxnLst/>
                <a:rect l="l" t="t" r="r" b="b"/>
                <a:pathLst>
                  <a:path w="9520" h="7997" extrusionOk="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08;p35"/>
              <p:cNvSpPr/>
              <p:nvPr/>
            </p:nvSpPr>
            <p:spPr>
              <a:xfrm>
                <a:off x="3302275" y="1356400"/>
                <a:ext cx="177550" cy="151900"/>
              </a:xfrm>
              <a:custGeom>
                <a:avLst/>
                <a:gdLst/>
                <a:ahLst/>
                <a:cxnLst/>
                <a:rect l="l" t="t" r="r" b="b"/>
                <a:pathLst>
                  <a:path w="7102" h="6076" extrusionOk="0">
                    <a:moveTo>
                      <a:pt x="7101" y="1"/>
                    </a:moveTo>
                    <a:cubicBezTo>
                      <a:pt x="6450" y="268"/>
                      <a:pt x="393" y="5380"/>
                      <a:pt x="0" y="6076"/>
                    </a:cubicBezTo>
                    <a:cubicBezTo>
                      <a:pt x="1776" y="4827"/>
                      <a:pt x="6825" y="491"/>
                      <a:pt x="7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09;p35"/>
              <p:cNvSpPr/>
              <p:nvPr/>
            </p:nvSpPr>
            <p:spPr>
              <a:xfrm>
                <a:off x="3592875" y="1695625"/>
                <a:ext cx="166625" cy="141450"/>
              </a:xfrm>
              <a:custGeom>
                <a:avLst/>
                <a:gdLst/>
                <a:ahLst/>
                <a:cxnLst/>
                <a:rect l="l" t="t" r="r" b="b"/>
                <a:pathLst>
                  <a:path w="6665" h="5658" extrusionOk="0">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 name="Oval 106"/>
          <p:cNvSpPr/>
          <p:nvPr/>
        </p:nvSpPr>
        <p:spPr>
          <a:xfrm>
            <a:off x="1619893" y="2954809"/>
            <a:ext cx="2543175" cy="15621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108" name="Oval 107"/>
          <p:cNvSpPr/>
          <p:nvPr/>
        </p:nvSpPr>
        <p:spPr>
          <a:xfrm>
            <a:off x="4848773" y="2942508"/>
            <a:ext cx="2581275" cy="657225"/>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109" name="Rectangle 108"/>
          <p:cNvSpPr/>
          <p:nvPr/>
        </p:nvSpPr>
        <p:spPr>
          <a:xfrm>
            <a:off x="5104744" y="3893537"/>
            <a:ext cx="1600200" cy="27127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110" name="Rectangle 109"/>
          <p:cNvSpPr/>
          <p:nvPr/>
        </p:nvSpPr>
        <p:spPr>
          <a:xfrm>
            <a:off x="5621929" y="4195747"/>
            <a:ext cx="1600200" cy="20002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55"/>
                                        </p:tgtEl>
                                        <p:attrNameLst>
                                          <p:attrName>style.visibility</p:attrName>
                                        </p:attrNameLst>
                                      </p:cBhvr>
                                      <p:to>
                                        <p:strVal val="visible"/>
                                      </p:to>
                                    </p:set>
                                    <p:animEffect transition="in" filter="wipe(down)">
                                      <p:cBhvr>
                                        <p:cTn id="7" dur="500"/>
                                        <p:tgtEl>
                                          <p:spTgt spid="13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down)">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randombar(horizontal)">
                                      <p:cBhvr>
                                        <p:cTn id="17" dur="500"/>
                                        <p:tgtEl>
                                          <p:spTgt spid="10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randombar(horizontal)">
                                      <p:cBhvr>
                                        <p:cTn id="22" dur="500"/>
                                        <p:tgtEl>
                                          <p:spTgt spid="10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randombar(horizontal)">
                                      <p:cBhvr>
                                        <p:cTn id="27" dur="500"/>
                                        <p:tgtEl>
                                          <p:spTgt spid="10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randombar(horizontal)">
                                      <p:cBhvr>
                                        <p:cTn id="32"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5" grpId="0"/>
      <p:bldP spid="107" grpId="0" animBg="1"/>
      <p:bldP spid="108" grpId="0" animBg="1"/>
      <p:bldP spid="109" grpId="0" animBg="1"/>
      <p:bldP spid="110" grpId="0" animBg="1"/>
    </p:bldLst>
  </p:timing>
</p:sld>
</file>

<file path=ppt/theme/theme1.xml><?xml version="1.0" encoding="utf-8"?>
<a:theme xmlns:a="http://schemas.openxmlformats.org/drawingml/2006/main" name="Public Libraries Thesis Defense by Slidesgo">
  <a:themeElements>
    <a:clrScheme name="Simple Light">
      <a:dk1>
        <a:srgbClr val="7D3021"/>
      </a:dk1>
      <a:lt1>
        <a:srgbClr val="C2A87C"/>
      </a:lt1>
      <a:dk2>
        <a:srgbClr val="FFFFFF"/>
      </a:dk2>
      <a:lt2>
        <a:srgbClr val="19191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428</TotalTime>
  <Words>473</Words>
  <Application>Microsoft Office PowerPoint</Application>
  <PresentationFormat>On-screen Show (16:9)</PresentationFormat>
  <Paragraphs>66</Paragraphs>
  <Slides>12</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Assistant</vt:lpstr>
      <vt:lpstr>Vladimir Script</vt:lpstr>
      <vt:lpstr>Rajdhani</vt:lpstr>
      <vt:lpstr>Times New Roman</vt:lpstr>
      <vt:lpstr>Anton</vt:lpstr>
      <vt:lpstr>Bebas Neue</vt:lpstr>
      <vt:lpstr>Bahnschrift Condensed</vt:lpstr>
      <vt:lpstr>Public Libraries Thesis Defense by Slidesgo</vt:lpstr>
      <vt:lpstr>QUẢN LÝ THƯ VIỆN</vt:lpstr>
      <vt:lpstr>MỤC LỤC</vt:lpstr>
      <vt:lpstr>USECASE</vt:lpstr>
      <vt:lpstr>USECASE</vt:lpstr>
      <vt:lpstr>MÔ HÌNH TỔNG QUAN</vt:lpstr>
      <vt:lpstr>Giao diện lựa chọn</vt:lpstr>
      <vt:lpstr>Quản lý sách</vt:lpstr>
      <vt:lpstr>Quản lý người đọc</vt:lpstr>
      <vt:lpstr>Quản lý người mượn</vt:lpstr>
      <vt:lpstr>Thống kê</vt:lpstr>
      <vt:lpstr>KẾT LUẬN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THƯ VIỆN</dc:title>
  <cp:lastModifiedBy>DELL</cp:lastModifiedBy>
  <cp:revision>27</cp:revision>
  <dcterms:modified xsi:type="dcterms:W3CDTF">2021-09-15T17:30:38Z</dcterms:modified>
</cp:coreProperties>
</file>